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6"/>
  </p:notesMasterIdLst>
  <p:sldIdLst>
    <p:sldId id="256" r:id="rId2"/>
    <p:sldId id="257" r:id="rId3"/>
    <p:sldId id="441" r:id="rId4"/>
    <p:sldId id="443" r:id="rId5"/>
    <p:sldId id="444" r:id="rId6"/>
    <p:sldId id="447" r:id="rId7"/>
    <p:sldId id="445" r:id="rId8"/>
    <p:sldId id="440" r:id="rId9"/>
    <p:sldId id="258" r:id="rId10"/>
    <p:sldId id="259" r:id="rId11"/>
    <p:sldId id="260" r:id="rId12"/>
    <p:sldId id="261" r:id="rId13"/>
    <p:sldId id="266" r:id="rId14"/>
    <p:sldId id="262" r:id="rId15"/>
    <p:sldId id="263" r:id="rId16"/>
    <p:sldId id="264" r:id="rId17"/>
    <p:sldId id="265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9" r:id="rId29"/>
    <p:sldId id="278" r:id="rId30"/>
    <p:sldId id="286" r:id="rId31"/>
    <p:sldId id="287" r:id="rId32"/>
    <p:sldId id="281" r:id="rId33"/>
    <p:sldId id="282" r:id="rId34"/>
    <p:sldId id="283" r:id="rId35"/>
    <p:sldId id="284" r:id="rId36"/>
    <p:sldId id="285" r:id="rId37"/>
    <p:sldId id="292" r:id="rId38"/>
    <p:sldId id="293" r:id="rId39"/>
    <p:sldId id="294" r:id="rId40"/>
    <p:sldId id="311" r:id="rId41"/>
    <p:sldId id="312" r:id="rId42"/>
    <p:sldId id="313" r:id="rId43"/>
    <p:sldId id="314" r:id="rId44"/>
    <p:sldId id="315" r:id="rId45"/>
    <p:sldId id="316" r:id="rId46"/>
    <p:sldId id="288" r:id="rId47"/>
    <p:sldId id="289" r:id="rId48"/>
    <p:sldId id="290" r:id="rId49"/>
    <p:sldId id="291" r:id="rId50"/>
    <p:sldId id="317" r:id="rId51"/>
    <p:sldId id="318" r:id="rId52"/>
    <p:sldId id="319" r:id="rId53"/>
    <p:sldId id="320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21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9" r:id="rId85"/>
    <p:sldId id="340" r:id="rId86"/>
    <p:sldId id="336" r:id="rId87"/>
    <p:sldId id="341" r:id="rId88"/>
    <p:sldId id="342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  <p:sldId id="390" r:id="rId130"/>
    <p:sldId id="387" r:id="rId131"/>
    <p:sldId id="388" r:id="rId132"/>
    <p:sldId id="389" r:id="rId133"/>
    <p:sldId id="448" r:id="rId134"/>
    <p:sldId id="449" r:id="rId135"/>
    <p:sldId id="391" r:id="rId136"/>
    <p:sldId id="392" r:id="rId137"/>
    <p:sldId id="393" r:id="rId138"/>
    <p:sldId id="394" r:id="rId139"/>
    <p:sldId id="395" r:id="rId140"/>
    <p:sldId id="472" r:id="rId141"/>
    <p:sldId id="473" r:id="rId142"/>
    <p:sldId id="474" r:id="rId143"/>
    <p:sldId id="475" r:id="rId144"/>
    <p:sldId id="476" r:id="rId145"/>
    <p:sldId id="450" r:id="rId146"/>
    <p:sldId id="452" r:id="rId147"/>
    <p:sldId id="451" r:id="rId148"/>
    <p:sldId id="453" r:id="rId149"/>
    <p:sldId id="454" r:id="rId150"/>
    <p:sldId id="455" r:id="rId151"/>
    <p:sldId id="456" r:id="rId152"/>
    <p:sldId id="457" r:id="rId153"/>
    <p:sldId id="409" r:id="rId154"/>
    <p:sldId id="458" r:id="rId155"/>
    <p:sldId id="459" r:id="rId156"/>
    <p:sldId id="477" r:id="rId157"/>
    <p:sldId id="461" r:id="rId158"/>
    <p:sldId id="460" r:id="rId159"/>
    <p:sldId id="462" r:id="rId160"/>
    <p:sldId id="463" r:id="rId161"/>
    <p:sldId id="464" r:id="rId162"/>
    <p:sldId id="465" r:id="rId163"/>
    <p:sldId id="466" r:id="rId164"/>
    <p:sldId id="467" r:id="rId165"/>
    <p:sldId id="402" r:id="rId166"/>
    <p:sldId id="403" r:id="rId167"/>
    <p:sldId id="405" r:id="rId168"/>
    <p:sldId id="404" r:id="rId169"/>
    <p:sldId id="468" r:id="rId170"/>
    <p:sldId id="469" r:id="rId171"/>
    <p:sldId id="470" r:id="rId172"/>
    <p:sldId id="406" r:id="rId173"/>
    <p:sldId id="407" r:id="rId174"/>
    <p:sldId id="410" r:id="rId175"/>
    <p:sldId id="411" r:id="rId176"/>
    <p:sldId id="412" r:id="rId177"/>
    <p:sldId id="413" r:id="rId178"/>
    <p:sldId id="414" r:id="rId179"/>
    <p:sldId id="415" r:id="rId180"/>
    <p:sldId id="438" r:id="rId181"/>
    <p:sldId id="416" r:id="rId182"/>
    <p:sldId id="439" r:id="rId183"/>
    <p:sldId id="417" r:id="rId184"/>
    <p:sldId id="418" r:id="rId185"/>
    <p:sldId id="419" r:id="rId186"/>
    <p:sldId id="420" r:id="rId187"/>
    <p:sldId id="421" r:id="rId188"/>
    <p:sldId id="422" r:id="rId189"/>
    <p:sldId id="423" r:id="rId190"/>
    <p:sldId id="424" r:id="rId191"/>
    <p:sldId id="425" r:id="rId192"/>
    <p:sldId id="426" r:id="rId193"/>
    <p:sldId id="427" r:id="rId194"/>
    <p:sldId id="428" r:id="rId195"/>
    <p:sldId id="429" r:id="rId196"/>
    <p:sldId id="430" r:id="rId197"/>
    <p:sldId id="431" r:id="rId198"/>
    <p:sldId id="432" r:id="rId199"/>
    <p:sldId id="433" r:id="rId200"/>
    <p:sldId id="434" r:id="rId201"/>
    <p:sldId id="435" r:id="rId202"/>
    <p:sldId id="436" r:id="rId203"/>
    <p:sldId id="437" r:id="rId204"/>
    <p:sldId id="478" r:id="rId205"/>
  </p:sldIdLst>
  <p:sldSz cx="9144000" cy="6858000" type="screen4x3"/>
  <p:notesSz cx="6884988" cy="100187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691" autoAdjust="0"/>
  </p:normalViewPr>
  <p:slideViewPr>
    <p:cSldViewPr>
      <p:cViewPr>
        <p:scale>
          <a:sx n="98" d="100"/>
          <a:sy n="98" d="100"/>
        </p:scale>
        <p:origin x="-576" y="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notesMaster" Target="notesMasters/notesMaster1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heme" Target="theme/theme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94D6DED3-9165-4ED4-AC1C-4AC7D87EB3AC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1A051BBB-8C14-43E5-A32C-6D753B58AE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1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08562" cy="37576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51BBB-8C14-43E5-A32C-6D753B58AE85}" type="slidenum">
              <a:rPr lang="pl-PL" smtClean="0"/>
              <a:t>105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427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2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1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1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2" y="702070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2" y="1794936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3"/>
            <a:ext cx="1213821" cy="365125"/>
          </a:xfrm>
        </p:spPr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3"/>
            <a:ext cx="503484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1" y="5357593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1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3"/>
            <a:ext cx="5178779" cy="440266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8" y="3725335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0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8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3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4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5673"/>
            <a:ext cx="1213821" cy="365125"/>
          </a:xfrm>
        </p:spPr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5" y="5829262"/>
            <a:ext cx="3522607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4" y="5896962"/>
            <a:ext cx="554023" cy="365125"/>
          </a:xfrm>
        </p:spPr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8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9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7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8"/>
            <a:ext cx="1213821" cy="365125"/>
          </a:xfrm>
        </p:spPr>
        <p:txBody>
          <a:bodyPr/>
          <a:lstStyle/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8"/>
            <a:ext cx="331904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5900027"/>
            <a:ext cx="554023" cy="365125"/>
          </a:xfrm>
        </p:spPr>
        <p:txBody>
          <a:bodyPr/>
          <a:lstStyle/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1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2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8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3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F881C1A-3372-4BBD-B926-3659DAC3DA8E}" type="datetimeFigureOut">
              <a:rPr lang="pl-PL" smtClean="0"/>
              <a:t>2013-11-11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09153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3" y="5809153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4F17119-E370-498D-95D2-113F2C162CE0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950862"/>
            <a:ext cx="7772400" cy="197408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Historia </a:t>
            </a:r>
            <a:br>
              <a:rPr lang="pl-PL" dirty="0" smtClean="0"/>
            </a:br>
            <a:r>
              <a:rPr lang="pl-PL" dirty="0" smtClean="0"/>
              <a:t>Szkoły Podstawowej Nr 3 </a:t>
            </a:r>
            <a:br>
              <a:rPr lang="pl-PL" dirty="0" smtClean="0"/>
            </a:br>
            <a:r>
              <a:rPr lang="pl-PL" dirty="0" smtClean="0"/>
              <a:t>w Biskupcu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852"/>
          <a:stretch/>
        </p:blipFill>
        <p:spPr>
          <a:xfrm>
            <a:off x="2340864" y="2861886"/>
            <a:ext cx="4462272" cy="25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la\Desktop\GALERIA SP3\sp3\1. Zajęcia w kole TPPR 1963-196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3" y="725958"/>
            <a:ext cx="7582593" cy="45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733826" y="5589240"/>
            <a:ext cx="707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</a:t>
            </a:r>
            <a:r>
              <a:rPr lang="pl-PL" dirty="0" smtClean="0"/>
              <a:t>ajęcia w kole TPPR 1963-1964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58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Jola\Desktop\GALERIA SP3\sp3\Dzień Kobiet 1974-1975 I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24966" r="18155" b="45221"/>
          <a:stretch/>
        </p:blipFill>
        <p:spPr bwMode="auto">
          <a:xfrm rot="10800000">
            <a:off x="683569" y="692696"/>
            <a:ext cx="811498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949223" y="6158611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Kobiet 8 marca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68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Jola\Desktop\GALERIA SP3\sp3\Wycieczka szkolna 1974-19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4820" r="8288" b="52665"/>
          <a:stretch/>
        </p:blipFill>
        <p:spPr bwMode="auto">
          <a:xfrm>
            <a:off x="748146" y="747996"/>
            <a:ext cx="7640279" cy="52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Jola\Desktop\GALERIA SP3\sp3\Wycieczka szkolna 1974-19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t="56719" r="11782" b="3099"/>
          <a:stretch/>
        </p:blipFill>
        <p:spPr bwMode="auto">
          <a:xfrm>
            <a:off x="827584" y="692696"/>
            <a:ext cx="7593245" cy="513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Jola\Desktop\GALERIA SP3\sp3\Święto Szkoły 1974-1975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8" t="5952" r="6158" b="65764"/>
          <a:stretch/>
        </p:blipFill>
        <p:spPr bwMode="auto">
          <a:xfrm>
            <a:off x="804106" y="830605"/>
            <a:ext cx="7560839" cy="488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70" y="5733256"/>
            <a:ext cx="780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Święto Szkoły i oddanie do użytku górnego boiska 1974-1975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85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Jola\Desktop\GALERIA SP3\sp3\Święto Szkoły 1974-1975 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34114" r="28679" b="36332"/>
          <a:stretch/>
        </p:blipFill>
        <p:spPr bwMode="auto">
          <a:xfrm>
            <a:off x="683568" y="752517"/>
            <a:ext cx="7848872" cy="49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144419" y="579597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Święto Szkoły 1974-1975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21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Jola\Desktop\GALERIA SP3\sp3\Święto Szkoły 1974-1975 I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2" t="69630" r="8199" b="1854"/>
          <a:stretch/>
        </p:blipFill>
        <p:spPr bwMode="auto">
          <a:xfrm>
            <a:off x="755578" y="764704"/>
            <a:ext cx="769045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144419" y="579597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Święto Szkoły 1974-1975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95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Jola\Desktop\GALERIA SP3\3. Absolwenci 1967-197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548682"/>
            <a:ext cx="793184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187624" y="587727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Absolwenci 1967- 1975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57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Jola\Desktop\GALERIA SP3\3. Absolwenci 1967-1975 re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92766"/>
            <a:ext cx="7510035" cy="529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187624" y="59399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Absolwenci 1967- 1975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40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Jola\Desktop\GALERIA SP3\Image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6" t="5466"/>
          <a:stretch/>
        </p:blipFill>
        <p:spPr bwMode="auto">
          <a:xfrm>
            <a:off x="1403648" y="467855"/>
            <a:ext cx="6768752" cy="584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Jola\Desktop\GALERIA SP3\Image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t="6407" r="23268" b="5421"/>
          <a:stretch/>
        </p:blipFill>
        <p:spPr bwMode="auto">
          <a:xfrm>
            <a:off x="1187624" y="548681"/>
            <a:ext cx="6624736" cy="5948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3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la\Desktop\GALERIA SP3\sp3\2. zajęcia w kole TPPR 1963-1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3" y="548682"/>
            <a:ext cx="733857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115616" y="587727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</a:t>
            </a:r>
            <a:r>
              <a:rPr lang="pl-PL" dirty="0" smtClean="0"/>
              <a:t>ajęcia w kole TPPR 1963-1964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55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Jola\Desktop\GALERIA SP3\Image (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t="2968" r="19021" b="10777"/>
          <a:stretch/>
        </p:blipFill>
        <p:spPr bwMode="auto">
          <a:xfrm>
            <a:off x="1295501" y="620688"/>
            <a:ext cx="6588867" cy="5542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Jola\Desktop\GALERIA SP3\Image (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t="5468"/>
          <a:stretch/>
        </p:blipFill>
        <p:spPr bwMode="auto">
          <a:xfrm>
            <a:off x="1475656" y="620689"/>
            <a:ext cx="6552728" cy="5619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5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Jola\Desktop\GALERIA SP3\Image (1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6334" r="3883"/>
          <a:stretch/>
        </p:blipFill>
        <p:spPr bwMode="auto">
          <a:xfrm>
            <a:off x="1187624" y="548680"/>
            <a:ext cx="6624736" cy="58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Jola\Desktop\GALERIA SP3\Image (1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2555" r="22875" b="8184"/>
          <a:stretch/>
        </p:blipFill>
        <p:spPr bwMode="auto">
          <a:xfrm>
            <a:off x="1187626" y="476673"/>
            <a:ext cx="6748529" cy="5847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la\Desktop\GALERIA SP3\1975-1976\Prace społeczne przy przygotowaniu górnego bois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23986" r="55871" b="54243"/>
          <a:stretch/>
        </p:blipFill>
        <p:spPr bwMode="auto">
          <a:xfrm>
            <a:off x="1331640" y="764704"/>
            <a:ext cx="6624736" cy="485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547664" y="5661249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Prace społeczne przy przygotowaniu górnego </a:t>
            </a:r>
            <a:r>
              <a:rPr lang="pl-PL" dirty="0" smtClean="0"/>
              <a:t>boiska 1975/1976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59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la\Desktop\GALERIA SP3\1975-1976\Prace społeczne przy przygotowaniu górnego bois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2" t="45077" r="4740" b="32842"/>
          <a:stretch/>
        </p:blipFill>
        <p:spPr bwMode="auto">
          <a:xfrm>
            <a:off x="755576" y="692698"/>
            <a:ext cx="7632848" cy="52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971600" y="592844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Prace społeczne przy przygotowaniu górnego </a:t>
            </a:r>
            <a:r>
              <a:rPr lang="pl-PL" dirty="0" smtClean="0"/>
              <a:t>boiska 1975/1976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91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la\Desktop\GALERIA SP3\1975-1976\Prace społeczne przy przygotowaniu górnego bois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70964" r="56219" b="7941"/>
          <a:stretch/>
        </p:blipFill>
        <p:spPr bwMode="auto">
          <a:xfrm>
            <a:off x="899595" y="620689"/>
            <a:ext cx="712406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043610" y="5877274"/>
            <a:ext cx="7272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Prace społeczne przy przygotowaniu górnego </a:t>
            </a:r>
            <a:r>
              <a:rPr lang="pl-PL" dirty="0" smtClean="0"/>
              <a:t>boiska 1975/1976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89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la\Desktop\GALERIA SP3\1976-1977\1- maja 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4592" b="10497"/>
          <a:stretch/>
        </p:blipFill>
        <p:spPr bwMode="auto">
          <a:xfrm>
            <a:off x="899592" y="692698"/>
            <a:ext cx="7344816" cy="493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707904" y="5877272"/>
            <a:ext cx="1492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1- maja 1977</a:t>
            </a:r>
          </a:p>
        </p:txBody>
      </p:sp>
    </p:spTree>
    <p:extLst>
      <p:ext uri="{BB962C8B-B14F-4D97-AF65-F5344CB8AC3E}">
        <p14:creationId xmlns:p14="http://schemas.microsoft.com/office/powerpoint/2010/main" val="16826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la\Desktop\GALERIA SP3\1976-1977\I. Pochód 1- majowy 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971601" y="836712"/>
            <a:ext cx="710417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707904" y="5877272"/>
            <a:ext cx="1492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1- maja 1977</a:t>
            </a:r>
          </a:p>
        </p:txBody>
      </p:sp>
    </p:spTree>
    <p:extLst>
      <p:ext uri="{BB962C8B-B14F-4D97-AF65-F5344CB8AC3E}">
        <p14:creationId xmlns:p14="http://schemas.microsoft.com/office/powerpoint/2010/main" val="418762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la\Desktop\GALERIA SP3\1976-1977\III. Pochód 1- majowy 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-353" r="1837" b="5569"/>
          <a:stretch/>
        </p:blipFill>
        <p:spPr bwMode="auto">
          <a:xfrm>
            <a:off x="971600" y="908722"/>
            <a:ext cx="7344816" cy="44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707904" y="5877272"/>
            <a:ext cx="1492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1- maja 1977</a:t>
            </a:r>
          </a:p>
        </p:txBody>
      </p:sp>
    </p:spTree>
    <p:extLst>
      <p:ext uri="{BB962C8B-B14F-4D97-AF65-F5344CB8AC3E}">
        <p14:creationId xmlns:p14="http://schemas.microsoft.com/office/powerpoint/2010/main" val="36550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la\Desktop\GALERIA SP3\sp3\1. Choinka noworoczna 19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5240"/>
          <a:stretch/>
        </p:blipFill>
        <p:spPr bwMode="auto">
          <a:xfrm>
            <a:off x="827584" y="755476"/>
            <a:ext cx="7507077" cy="454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91680" y="5579948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33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la\Desktop\GALERIA SP3\1976-1977\Pochód 1- majowy 1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3" y="764704"/>
            <a:ext cx="75599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707904" y="5877272"/>
            <a:ext cx="1492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1- maja 1977</a:t>
            </a:r>
          </a:p>
        </p:txBody>
      </p:sp>
    </p:spTree>
    <p:extLst>
      <p:ext uri="{BB962C8B-B14F-4D97-AF65-F5344CB8AC3E}">
        <p14:creationId xmlns:p14="http://schemas.microsoft.com/office/powerpoint/2010/main" val="9236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la\Desktop\GALERIA SP3\1976-1977\Prezentacja SKS Zryw podczas pochodu 1-majowego 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1936" r="18449" b="71201"/>
          <a:stretch/>
        </p:blipFill>
        <p:spPr bwMode="auto">
          <a:xfrm>
            <a:off x="899594" y="731181"/>
            <a:ext cx="7370705" cy="449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935314" y="5373217"/>
            <a:ext cx="7334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Prezentacja SKS Zryw podczas pochodu 1-majowego 1977</a:t>
            </a:r>
          </a:p>
        </p:txBody>
      </p:sp>
    </p:spTree>
    <p:extLst>
      <p:ext uri="{BB962C8B-B14F-4D97-AF65-F5344CB8AC3E}">
        <p14:creationId xmlns:p14="http://schemas.microsoft.com/office/powerpoint/2010/main" val="19850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la\Desktop\GALERIA SP3\1976-1977\Prezentacja SKS Zryw podczas pochodu 1-majowego 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51785" r="16497" b="20449"/>
          <a:stretch/>
        </p:blipFill>
        <p:spPr bwMode="auto">
          <a:xfrm>
            <a:off x="899595" y="908721"/>
            <a:ext cx="745839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899594" y="5617024"/>
            <a:ext cx="7458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Prezentacja SKS Zryw podczas pochodu 1-majowego 1977</a:t>
            </a:r>
          </a:p>
        </p:txBody>
      </p:sp>
    </p:spTree>
    <p:extLst>
      <p:ext uri="{BB962C8B-B14F-4D97-AF65-F5344CB8AC3E}">
        <p14:creationId xmlns:p14="http://schemas.microsoft.com/office/powerpoint/2010/main" val="20117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la\Desktop\GALERIA SP3\1976-1977\Szkolne Biegi Przełajowe 25.03.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11432" r="3536" b="4413"/>
          <a:stretch/>
        </p:blipFill>
        <p:spPr bwMode="auto">
          <a:xfrm>
            <a:off x="890991" y="836711"/>
            <a:ext cx="7506035" cy="576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403648" y="515719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Biegi przełajowe  marzec 1977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137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la\Desktop\GALERIA SP3\1976-1977\rok 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4648" r="5305" b="4563"/>
          <a:stretch/>
        </p:blipFill>
        <p:spPr bwMode="auto">
          <a:xfrm>
            <a:off x="1835698" y="548680"/>
            <a:ext cx="5679583" cy="578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59063" y="577733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Biegi przełajowe  marzec 1977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645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la\Desktop\GALERIA SP3\1976-1977\Sztafetowe biegi przełajowe 1976-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4" t="10566" b="50000"/>
          <a:stretch/>
        </p:blipFill>
        <p:spPr bwMode="auto">
          <a:xfrm>
            <a:off x="683568" y="620689"/>
            <a:ext cx="8280920" cy="568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259632" y="501317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sportu maj 1977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68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la\Desktop\GALERIA SP3\1976-1977\Sztafetowe biegi przełajowe 1976-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7" t="64127" r="5620"/>
          <a:stretch/>
        </p:blipFill>
        <p:spPr bwMode="auto">
          <a:xfrm>
            <a:off x="971600" y="764705"/>
            <a:ext cx="7920880" cy="56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259632" y="501317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sportu maj 1977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01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la\Desktop\GALERIA SP3\1976-1977\I. Dzień Sportu 24 maja 1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90"/>
            <a:ext cx="7416824" cy="53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320257" y="577652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sportu maj 1977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99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la\Desktop\GALERIA SP3\1977-1978\Nadanie szkole imienia Feliksa Dzierżyńskiego 10.09.1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77384"/>
            <a:ext cx="4333875" cy="62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896916" y="3537601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Nadanie szkole imienia Feliksa Dzierżyńskiego 10.09.1977</a:t>
            </a:r>
          </a:p>
        </p:txBody>
      </p:sp>
    </p:spTree>
    <p:extLst>
      <p:ext uri="{BB962C8B-B14F-4D97-AF65-F5344CB8AC3E}">
        <p14:creationId xmlns:p14="http://schemas.microsoft.com/office/powerpoint/2010/main" val="36633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la\Desktop\GALERIA SP3\1977-1978\Nadanie szkole imienia Feliksa Dzierżyńskiego 10.09.1977 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51" y="188643"/>
            <a:ext cx="6303415" cy="54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23728" y="5733258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Nadanie szkole imienia Feliksa Dzierżyńskiego 10.09.1977</a:t>
            </a:r>
          </a:p>
        </p:txBody>
      </p:sp>
    </p:spTree>
    <p:extLst>
      <p:ext uri="{BB962C8B-B14F-4D97-AF65-F5344CB8AC3E}">
        <p14:creationId xmlns:p14="http://schemas.microsoft.com/office/powerpoint/2010/main" val="1468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la\Desktop\GALERIA SP3\sp3\2. Choinka noworoczna 19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3171" b="3826"/>
          <a:stretch/>
        </p:blipFill>
        <p:spPr bwMode="auto">
          <a:xfrm>
            <a:off x="1043610" y="733538"/>
            <a:ext cx="7087620" cy="478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91680" y="57239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32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la\Desktop\GALERIA SP3\1977-1978\Nadanie szkole imienia Feliksa Dzierżyńskiego 10.09.1977 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247775"/>
            <a:ext cx="6021387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23728" y="5733258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Nadanie szkole imienia Feliksa Dzierżyńskiego 10.09.1977</a:t>
            </a:r>
          </a:p>
        </p:txBody>
      </p:sp>
    </p:spTree>
    <p:extLst>
      <p:ext uri="{BB962C8B-B14F-4D97-AF65-F5344CB8AC3E}">
        <p14:creationId xmlns:p14="http://schemas.microsoft.com/office/powerpoint/2010/main" val="3848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la\Desktop\GALERIA SP3\1977-1978\Nadanie szkole imienia Feliksa Dzierżyńskiego 10.09.1977 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5" y="1158877"/>
            <a:ext cx="6327775" cy="45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23728" y="5733258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Nadanie szkole imienia Feliksa Dzierżyńskiego 10.09.1977</a:t>
            </a:r>
          </a:p>
        </p:txBody>
      </p:sp>
    </p:spTree>
    <p:extLst>
      <p:ext uri="{BB962C8B-B14F-4D97-AF65-F5344CB8AC3E}">
        <p14:creationId xmlns:p14="http://schemas.microsoft.com/office/powerpoint/2010/main" val="42905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la\Desktop\GALERIA SP3\1977-1978\Nadanie szkole imienia Feliksa Dzierżyńskiego 10.09.1977 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5" y="1284290"/>
            <a:ext cx="6327775" cy="428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23728" y="5733258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Nadanie szkole imienia Feliksa Dzierżyńskiego 10.09.1977</a:t>
            </a:r>
          </a:p>
        </p:txBody>
      </p:sp>
    </p:spTree>
    <p:extLst>
      <p:ext uri="{BB962C8B-B14F-4D97-AF65-F5344CB8AC3E}">
        <p14:creationId xmlns:p14="http://schemas.microsoft.com/office/powerpoint/2010/main" val="25685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la\Desktop\GALERIA SP3 II\kronika 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54460" r="13583" b="16619"/>
          <a:stretch/>
        </p:blipFill>
        <p:spPr bwMode="auto">
          <a:xfrm>
            <a:off x="1259632" y="1052736"/>
            <a:ext cx="650316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23728" y="5410092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Nadanie szkole imienia Feliksa Dzierżyńskiego 10.09.1977</a:t>
            </a:r>
          </a:p>
        </p:txBody>
      </p:sp>
    </p:spTree>
    <p:extLst>
      <p:ext uri="{BB962C8B-B14F-4D97-AF65-F5344CB8AC3E}">
        <p14:creationId xmlns:p14="http://schemas.microsoft.com/office/powerpoint/2010/main" val="35170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la\Desktop\GALERIA SP3 II\kronika 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-3005" r="35537" b="71831"/>
          <a:stretch/>
        </p:blipFill>
        <p:spPr bwMode="auto">
          <a:xfrm>
            <a:off x="1475656" y="980728"/>
            <a:ext cx="6336704" cy="450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36607" y="5565832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Nadanie szkole imienia Feliksa Dzierżyńskiego 10.09.1977</a:t>
            </a:r>
          </a:p>
        </p:txBody>
      </p:sp>
    </p:spTree>
    <p:extLst>
      <p:ext uri="{BB962C8B-B14F-4D97-AF65-F5344CB8AC3E}">
        <p14:creationId xmlns:p14="http://schemas.microsoft.com/office/powerpoint/2010/main" val="27250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la\Desktop\GALERIA SP3\1977-1978\Nadanie szkole imienia Feliksa Dzierżyńskiego 10.09.1977, podpisanie aktu erekcyjnego pod budowę sali gimnastyczne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621" y="260649"/>
            <a:ext cx="5658767" cy="497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27856" y="5085184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Nadanie szkole imienia Feliksa Dzierżyńskiego </a:t>
            </a:r>
            <a:r>
              <a:rPr lang="pl-PL" dirty="0" smtClean="0"/>
              <a:t>10.09.1977, podpisanie Aktu Erekcyjnego pod budowę sali gimnastycznej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32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la\Desktop\GALERIA SP3\1977-1978\Nadanie szkole imienia Feliksa Dzierżyńskiego 10.09.1977, wmurowanie aktu erekcyjnego w fundamenty sali gimnastyczne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07" y="260648"/>
            <a:ext cx="5862331" cy="524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349974" y="5352187"/>
            <a:ext cx="64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Nadanie szkole imienia Feliksa Dzierżyńskiego </a:t>
            </a:r>
            <a:r>
              <a:rPr lang="pl-PL" dirty="0" smtClean="0"/>
              <a:t>10.09.1977, wmurowanie aktu w fundamenty </a:t>
            </a:r>
            <a:r>
              <a:rPr lang="pl-PL" dirty="0"/>
              <a:t>s</a:t>
            </a:r>
            <a:r>
              <a:rPr lang="pl-PL" dirty="0" smtClean="0"/>
              <a:t>ali gimnastycznej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9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la\Desktop\GALERIA SP3\1977-1978\1. Ślubowanie klas I 1977 Anna Aleksandrowicz ( Jadeszko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10296" r="3996"/>
          <a:stretch/>
        </p:blipFill>
        <p:spPr bwMode="auto">
          <a:xfrm>
            <a:off x="1115616" y="764704"/>
            <a:ext cx="6912768" cy="494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115616" y="587553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 </a:t>
            </a:r>
            <a:r>
              <a:rPr lang="pl-PL" dirty="0"/>
              <a:t>Ślubowanie klas I 1977 Anna Aleksandrowicz ( </a:t>
            </a:r>
            <a:r>
              <a:rPr lang="pl-PL" dirty="0" err="1"/>
              <a:t>Jadeszko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62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ola\Desktop\GALERIA SP3\1977-1978\2. Ślubowanie klas I 1977 Anna Aleksandrowicz ( Jadeszko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t="6575" b="19273"/>
          <a:stretch/>
        </p:blipFill>
        <p:spPr bwMode="auto">
          <a:xfrm>
            <a:off x="2195736" y="607544"/>
            <a:ext cx="4032448" cy="51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43608" y="5877274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Ślubowanie </a:t>
            </a:r>
            <a:r>
              <a:rPr lang="pl-PL" dirty="0"/>
              <a:t>klas I 1977 Anna Aleksandrowicz ( </a:t>
            </a:r>
            <a:r>
              <a:rPr lang="pl-PL" dirty="0" err="1"/>
              <a:t>Jadeszko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50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la\Desktop\GALERIA SP3\1977-1978\3. Ślubowanie klas I 1977 Anna Aleksandrowicz ( Jadeszko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801" b="4380"/>
          <a:stretch/>
        </p:blipFill>
        <p:spPr bwMode="auto">
          <a:xfrm>
            <a:off x="1115616" y="957621"/>
            <a:ext cx="6840760" cy="429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115616" y="5577217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 </a:t>
            </a:r>
            <a:r>
              <a:rPr lang="pl-PL" dirty="0"/>
              <a:t>Ślubowanie klas I 1977 Anna Aleksandrowicz ( </a:t>
            </a:r>
            <a:r>
              <a:rPr lang="pl-PL" dirty="0" err="1"/>
              <a:t>Jadeszko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44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la\Desktop\GALERIA SP3\sp3\3. Choinka noworoczna 19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/>
          <a:stretch/>
        </p:blipFill>
        <p:spPr bwMode="auto">
          <a:xfrm>
            <a:off x="971601" y="877960"/>
            <a:ext cx="7327091" cy="442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91680" y="57239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25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Jola\Desktop\GALERIA SP3\1977-1978\Dzień Sportu lub Puchar Gazety Olsztyńskiej 18.09.1977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50" r="4362" b="54055"/>
          <a:stretch/>
        </p:blipFill>
        <p:spPr bwMode="auto">
          <a:xfrm>
            <a:off x="1125579" y="846949"/>
            <a:ext cx="6984776" cy="45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144934" y="5661250"/>
            <a:ext cx="6965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Dzień Sportu lub Puchar Gazety Olsztyńskiej 18.09.1977 </a:t>
            </a:r>
          </a:p>
        </p:txBody>
      </p:sp>
    </p:spTree>
    <p:extLst>
      <p:ext uri="{BB962C8B-B14F-4D97-AF65-F5344CB8AC3E}">
        <p14:creationId xmlns:p14="http://schemas.microsoft.com/office/powerpoint/2010/main" val="250686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ola\Desktop\GALERIA SP3\1977-1978\Dzień Sportu lub Puchar Gazety Olsztyńskiej 18.09.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6762" r="51983" b="54447"/>
          <a:stretch/>
        </p:blipFill>
        <p:spPr bwMode="auto">
          <a:xfrm>
            <a:off x="971600" y="764704"/>
            <a:ext cx="728309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304673" y="5535186"/>
            <a:ext cx="7155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Dzień Sportu lub Puchar Gazety Olsztyńskiej 18.09.1977 </a:t>
            </a:r>
          </a:p>
        </p:txBody>
      </p:sp>
    </p:spTree>
    <p:extLst>
      <p:ext uri="{BB962C8B-B14F-4D97-AF65-F5344CB8AC3E}">
        <p14:creationId xmlns:p14="http://schemas.microsoft.com/office/powerpoint/2010/main" val="379450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ola\Desktop\GALERIA SP3\1977-1978\Dzień Sportu lub Puchar Gazety Olsztyńskiej 18.09.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3" t="5875" r="2132" b="53187"/>
          <a:stretch/>
        </p:blipFill>
        <p:spPr bwMode="auto">
          <a:xfrm>
            <a:off x="1115616" y="980730"/>
            <a:ext cx="6984776" cy="45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115616" y="5733256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Dzień Sportu lub Puchar Gazety Olsztyńskiej 18.09.1977 </a:t>
            </a:r>
          </a:p>
        </p:txBody>
      </p:sp>
    </p:spTree>
    <p:extLst>
      <p:ext uri="{BB962C8B-B14F-4D97-AF65-F5344CB8AC3E}">
        <p14:creationId xmlns:p14="http://schemas.microsoft.com/office/powerpoint/2010/main" val="42231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ola\Desktop\GALERIA SP3\1977-1978\Dzień Sportu lub Puchar Gazety Olsztyńskiej 18.09.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50000" r="53285" b="9777"/>
          <a:stretch/>
        </p:blipFill>
        <p:spPr bwMode="auto">
          <a:xfrm>
            <a:off x="1115616" y="692698"/>
            <a:ext cx="7056784" cy="46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259632" y="551723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Dzień Sportu lub Puchar Gazety Olsztyńskiej 18.09.1977 </a:t>
            </a:r>
          </a:p>
        </p:txBody>
      </p:sp>
    </p:spTree>
    <p:extLst>
      <p:ext uri="{BB962C8B-B14F-4D97-AF65-F5344CB8AC3E}">
        <p14:creationId xmlns:p14="http://schemas.microsoft.com/office/powerpoint/2010/main" val="22320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ola\Desktop\GALERIA SP3\1977-1978\Dzień Sportu lub Puchar Gazety Olsztyńskiej 18.09.19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1" t="50878" r="3757" b="8386"/>
          <a:stretch/>
        </p:blipFill>
        <p:spPr bwMode="auto">
          <a:xfrm>
            <a:off x="1115618" y="1196754"/>
            <a:ext cx="6891633" cy="445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115618" y="5877274"/>
            <a:ext cx="6891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Dzień Sportu lub Puchar Gazety Olsztyńskiej 18.09.1977 </a:t>
            </a:r>
          </a:p>
        </p:txBody>
      </p:sp>
    </p:spTree>
    <p:extLst>
      <p:ext uri="{BB962C8B-B14F-4D97-AF65-F5344CB8AC3E}">
        <p14:creationId xmlns:p14="http://schemas.microsoft.com/office/powerpoint/2010/main" val="14355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la\Desktop\GALERIA SP3 II\kronika 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8" r="8418"/>
          <a:stretch/>
        </p:blipFill>
        <p:spPr bwMode="auto">
          <a:xfrm>
            <a:off x="2195736" y="476671"/>
            <a:ext cx="4566784" cy="47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63688" y="537321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18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la\Desktop\GALERIA SP3 II\kronika 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427984" y="27809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3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la\Desktop\GALERIA SP3 II\kronika 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5" b="5916"/>
          <a:stretch/>
        </p:blipFill>
        <p:spPr bwMode="auto">
          <a:xfrm>
            <a:off x="1547664" y="260648"/>
            <a:ext cx="4244812" cy="64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788024" y="38610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5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la\Desktop\GALERIA SP3 II\kronika 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r="9452" b="5165"/>
          <a:stretch/>
        </p:blipFill>
        <p:spPr bwMode="auto">
          <a:xfrm>
            <a:off x="1619672" y="354169"/>
            <a:ext cx="4185634" cy="650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004048" y="27089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85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Jola\Desktop\GALERIA SP3 II\kronika 08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7" t="70235" r="19007" b="11174"/>
          <a:stretch/>
        </p:blipFill>
        <p:spPr bwMode="auto">
          <a:xfrm>
            <a:off x="1691679" y="1412776"/>
            <a:ext cx="601375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63688" y="537321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372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la\Desktop\GALERIA SP3\sp3\4. Choinka noworoczna 1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764704"/>
            <a:ext cx="328048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508104" y="522920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18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la\Desktop\GALERIA SP3 II\kronika 08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36807" r="53100" b="42723"/>
          <a:stretch/>
        </p:blipFill>
        <p:spPr bwMode="auto">
          <a:xfrm>
            <a:off x="1835696" y="1340767"/>
            <a:ext cx="5832648" cy="39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63688" y="537321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108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la\Desktop\GALERIA SP3 II\kronika 08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122" r="7127" b="41596"/>
          <a:stretch/>
        </p:blipFill>
        <p:spPr bwMode="auto">
          <a:xfrm>
            <a:off x="1547664" y="1412775"/>
            <a:ext cx="6192688" cy="402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63688" y="537321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34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la\Desktop\GALERIA SP3 II\kronika 08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t="69108" r="62397" b="11737"/>
          <a:stretch/>
        </p:blipFill>
        <p:spPr bwMode="auto">
          <a:xfrm>
            <a:off x="1907704" y="1052736"/>
            <a:ext cx="5514693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63688" y="5732395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61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Jola\Desktop\GALERIA SP3\1977-1978\klasa Vb rok ok 1978, sala nr 12, uczennica Jolanta Lisow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43" y="548680"/>
            <a:ext cx="7128792" cy="484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207548" y="5419594"/>
            <a:ext cx="7138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Klasa IV b 1977-1978 sala </a:t>
            </a:r>
            <a:r>
              <a:rPr lang="pl-PL" dirty="0"/>
              <a:t>nr 12, uczennica Jolanta </a:t>
            </a:r>
            <a:r>
              <a:rPr lang="pl-PL" dirty="0" smtClean="0"/>
              <a:t>Lisowska (Okuniewska)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501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la\Desktop\GALERIA SP3 II\kronika 09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64039" r="5319" b="6290"/>
          <a:stretch/>
        </p:blipFill>
        <p:spPr bwMode="auto">
          <a:xfrm>
            <a:off x="502565" y="1484784"/>
            <a:ext cx="86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63688" y="537321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32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la\Desktop\GALERIA SP3 II\kronika 09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1" t="30422" r="7643" b="37840"/>
          <a:stretch/>
        </p:blipFill>
        <p:spPr bwMode="auto">
          <a:xfrm>
            <a:off x="1835696" y="332656"/>
            <a:ext cx="5112568" cy="50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63688" y="537321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Klasa IV B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71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la\Desktop\GALERIA SP3 II\kronika 07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23850" r="46126" b="55493"/>
          <a:stretch/>
        </p:blipFill>
        <p:spPr bwMode="auto">
          <a:xfrm>
            <a:off x="1596979" y="1124744"/>
            <a:ext cx="5783333" cy="387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96979" y="5445224"/>
            <a:ext cx="607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Apel z okazji Dnia Kobiet 1977-1978, klasa IV 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502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la\Desktop\GALERIA SP3 II\kronika 10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8263" r="14618" b="50422"/>
          <a:stretch/>
        </p:blipFill>
        <p:spPr bwMode="auto">
          <a:xfrm>
            <a:off x="1475656" y="908720"/>
            <a:ext cx="6408712" cy="44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475656" y="55172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klasy IV B, V B rok szkolny 1977-1978</a:t>
            </a:r>
          </a:p>
          <a:p>
            <a:pPr algn="ctr"/>
            <a:r>
              <a:rPr lang="pl-PL" dirty="0" err="1" smtClean="0"/>
              <a:t>Gierłoża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13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la\Desktop\GALERIA SP3 II\kronika 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7652" r="51808" b="61127"/>
          <a:stretch/>
        </p:blipFill>
        <p:spPr bwMode="auto">
          <a:xfrm>
            <a:off x="1529821" y="908720"/>
            <a:ext cx="606651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55172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klasy IV B, V B rok szkolny 1977-1978</a:t>
            </a:r>
          </a:p>
          <a:p>
            <a:pPr algn="ctr"/>
            <a:r>
              <a:rPr lang="pl-PL" dirty="0" smtClean="0"/>
              <a:t>Rejs po jeziorach mazurskich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22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la\Desktop\GALERIA SP3 II\kronika 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8" t="39249" r="5577" b="36901"/>
          <a:stretch/>
        </p:blipFill>
        <p:spPr bwMode="auto">
          <a:xfrm>
            <a:off x="1475656" y="1268760"/>
            <a:ext cx="5904656" cy="41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55172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klasy IV B, V B rok szkolny 1977-1978</a:t>
            </a:r>
          </a:p>
          <a:p>
            <a:pPr algn="ctr"/>
            <a:r>
              <a:rPr lang="pl-PL" dirty="0"/>
              <a:t>Rejs po jeziorach mazurskich</a:t>
            </a:r>
          </a:p>
        </p:txBody>
      </p:sp>
    </p:spTree>
    <p:extLst>
      <p:ext uri="{BB962C8B-B14F-4D97-AF65-F5344CB8AC3E}">
        <p14:creationId xmlns:p14="http://schemas.microsoft.com/office/powerpoint/2010/main" val="28448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la\Desktop\GALERIA SP3\sp3\5. Choinka noworoczna 1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7057"/>
            <a:ext cx="7272808" cy="460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91680" y="57239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65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la\Desktop\GALERIA SP3 II\kronika 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7" r="55424" b="9108"/>
          <a:stretch/>
        </p:blipFill>
        <p:spPr bwMode="auto">
          <a:xfrm>
            <a:off x="1451678" y="1052736"/>
            <a:ext cx="6480720" cy="450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55172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klasy IV B, V B rok szkolny 1977-1978</a:t>
            </a:r>
          </a:p>
          <a:p>
            <a:pPr algn="ctr"/>
            <a:r>
              <a:rPr lang="pl-PL" dirty="0"/>
              <a:t>Rejs po jeziorach mazurskich</a:t>
            </a:r>
          </a:p>
        </p:txBody>
      </p:sp>
    </p:spTree>
    <p:extLst>
      <p:ext uri="{BB962C8B-B14F-4D97-AF65-F5344CB8AC3E}">
        <p14:creationId xmlns:p14="http://schemas.microsoft.com/office/powerpoint/2010/main" val="8653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la\Desktop\GALERIA SP3 II\kronika 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27606" r="53875" b="47042"/>
          <a:stretch/>
        </p:blipFill>
        <p:spPr bwMode="auto">
          <a:xfrm>
            <a:off x="2051720" y="1052736"/>
            <a:ext cx="5256584" cy="42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55172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klasy IV B, V B rok szkolny 1977-1978</a:t>
            </a:r>
          </a:p>
          <a:p>
            <a:pPr algn="ctr"/>
            <a:r>
              <a:rPr lang="pl-PL" dirty="0"/>
              <a:t>Rejs po jeziorach mazurskich</a:t>
            </a:r>
          </a:p>
        </p:txBody>
      </p:sp>
    </p:spTree>
    <p:extLst>
      <p:ext uri="{BB962C8B-B14F-4D97-AF65-F5344CB8AC3E}">
        <p14:creationId xmlns:p14="http://schemas.microsoft.com/office/powerpoint/2010/main" val="16478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la\Desktop\GALERIA SP3 II\kronika 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419" r="3770" b="47230"/>
          <a:stretch/>
        </p:blipFill>
        <p:spPr bwMode="auto">
          <a:xfrm>
            <a:off x="1691680" y="1268760"/>
            <a:ext cx="5760640" cy="43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55172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klasy IV B, V B rok szkolny 1977-1978</a:t>
            </a:r>
          </a:p>
          <a:p>
            <a:pPr algn="ctr"/>
            <a:r>
              <a:rPr lang="pl-PL" dirty="0"/>
              <a:t>Rejs po jeziorach mazurskich</a:t>
            </a:r>
          </a:p>
        </p:txBody>
      </p:sp>
    </p:spTree>
    <p:extLst>
      <p:ext uri="{BB962C8B-B14F-4D97-AF65-F5344CB8AC3E}">
        <p14:creationId xmlns:p14="http://schemas.microsoft.com/office/powerpoint/2010/main" val="36034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la\Desktop\GALERIA SP3 II\kronika 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9" r="52583" b="8920"/>
          <a:stretch/>
        </p:blipFill>
        <p:spPr bwMode="auto">
          <a:xfrm>
            <a:off x="1475656" y="1340767"/>
            <a:ext cx="5904656" cy="392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551723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klasy IV B, V B rok szkolny </a:t>
            </a:r>
            <a:r>
              <a:rPr lang="pl-PL" dirty="0" smtClean="0"/>
              <a:t>1977-1978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4789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la\Desktop\GALERIA SP3 II\kronika 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854" r="2220" b="8169"/>
          <a:stretch/>
        </p:blipFill>
        <p:spPr bwMode="auto">
          <a:xfrm>
            <a:off x="1619672" y="1052736"/>
            <a:ext cx="6192688" cy="445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55172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klasy IV B, V B rok szkolny 1977-1978</a:t>
            </a:r>
          </a:p>
          <a:p>
            <a:pPr algn="ctr"/>
            <a:r>
              <a:rPr lang="pl-PL" dirty="0"/>
              <a:t>Rejs po jeziorach mazurskich</a:t>
            </a:r>
          </a:p>
        </p:txBody>
      </p:sp>
    </p:spTree>
    <p:extLst>
      <p:ext uri="{BB962C8B-B14F-4D97-AF65-F5344CB8AC3E}">
        <p14:creationId xmlns:p14="http://schemas.microsoft.com/office/powerpoint/2010/main" val="294001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ola\Desktop\GALERIA SP3\1977-1978\I. Lodowisko styczeń 19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4476" r="4270" b="19125"/>
          <a:stretch/>
        </p:blipFill>
        <p:spPr bwMode="auto">
          <a:xfrm>
            <a:off x="1187626" y="951066"/>
            <a:ext cx="6928833" cy="41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051720" y="5301208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Zawody łyżwiarskie na lodowisku szkolnym luty 1978</a:t>
            </a:r>
          </a:p>
        </p:txBody>
      </p:sp>
    </p:spTree>
    <p:extLst>
      <p:ext uri="{BB962C8B-B14F-4D97-AF65-F5344CB8AC3E}">
        <p14:creationId xmlns:p14="http://schemas.microsoft.com/office/powerpoint/2010/main" val="2148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Jola\Desktop\GALERIA SP3\1977-1978\Zawody łyżwiarskie na lodowisku szkolnym luty 19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5899" b="7824"/>
          <a:stretch/>
        </p:blipFill>
        <p:spPr bwMode="auto">
          <a:xfrm>
            <a:off x="863588" y="651474"/>
            <a:ext cx="7416824" cy="526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115616" y="5733256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Zawody łyżwiarskie na lodowisku szkolnym luty 1978</a:t>
            </a:r>
          </a:p>
        </p:txBody>
      </p:sp>
    </p:spTree>
    <p:extLst>
      <p:ext uri="{BB962C8B-B14F-4D97-AF65-F5344CB8AC3E}">
        <p14:creationId xmlns:p14="http://schemas.microsoft.com/office/powerpoint/2010/main" val="19532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Jola\Desktop\GALERIA SP3\1977-1978\II. Biegi przełajowe 15 marca 1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2" y="476674"/>
            <a:ext cx="6605860" cy="51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71519" y="5670686"/>
            <a:ext cx="3327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 smtClean="0"/>
              <a:t>Biegi </a:t>
            </a:r>
            <a:r>
              <a:rPr lang="pl-PL" dirty="0"/>
              <a:t>przełajowe 15 marca 1978</a:t>
            </a:r>
          </a:p>
        </p:txBody>
      </p:sp>
    </p:spTree>
    <p:extLst>
      <p:ext uri="{BB962C8B-B14F-4D97-AF65-F5344CB8AC3E}">
        <p14:creationId xmlns:p14="http://schemas.microsoft.com/office/powerpoint/2010/main" val="29382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Jola\Desktop\GALERIA SP3\1977-1978\I. Biegi przełajowe 15 marca 1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8"/>
            <a:ext cx="6336704" cy="44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880193" y="3244334"/>
            <a:ext cx="3558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II. Biegi przełajowe 15 marca 1978</a:t>
            </a:r>
          </a:p>
        </p:txBody>
      </p:sp>
      <p:sp>
        <p:nvSpPr>
          <p:cNvPr id="3" name="Prostokąt 2"/>
          <p:cNvSpPr/>
          <p:nvPr/>
        </p:nvSpPr>
        <p:spPr>
          <a:xfrm>
            <a:off x="2987824" y="5579948"/>
            <a:ext cx="3385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 Biegi przełajowe </a:t>
            </a:r>
            <a:r>
              <a:rPr lang="pl-PL" dirty="0"/>
              <a:t>15 marca 1978</a:t>
            </a:r>
          </a:p>
        </p:txBody>
      </p:sp>
    </p:spTree>
    <p:extLst>
      <p:ext uri="{BB962C8B-B14F-4D97-AF65-F5344CB8AC3E}">
        <p14:creationId xmlns:p14="http://schemas.microsoft.com/office/powerpoint/2010/main" val="415837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la\Desktop\GALERIA SP3 II\kronika 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6" t="23662" r="2219" b="54742"/>
          <a:stretch/>
        </p:blipFill>
        <p:spPr bwMode="auto">
          <a:xfrm>
            <a:off x="1547664" y="1124744"/>
            <a:ext cx="581198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47664" y="501317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Zakończenie roku szkolnego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67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la\Desktop\GALERIA SP3\sp3\6. Choinka noworoczna 1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62" y="678066"/>
            <a:ext cx="6815924" cy="50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91680" y="58052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94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la\Desktop\GALERIA SP3 II\kronika 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7" r="54132" b="27700"/>
          <a:stretch/>
        </p:blipFill>
        <p:spPr bwMode="auto">
          <a:xfrm>
            <a:off x="1475656" y="1196752"/>
            <a:ext cx="5904656" cy="432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56612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Zakończenie roku szkolnego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011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la\Desktop\GALERIA SP3 II\kronika 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7" t="72676" r="4286" b="3287"/>
          <a:stretch/>
        </p:blipFill>
        <p:spPr bwMode="auto">
          <a:xfrm>
            <a:off x="1547664" y="1154458"/>
            <a:ext cx="6120680" cy="42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55676" y="55892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Zakończenie roku szkolnego 1977-1978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43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la\Desktop\GALERIA SP3\1978-1979\Pasowanie klas I 1978-1979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67598" r="61346" b="4276"/>
          <a:stretch/>
        </p:blipFill>
        <p:spPr bwMode="auto">
          <a:xfrm>
            <a:off x="683568" y="692697"/>
            <a:ext cx="7632848" cy="489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915818" y="5877272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Pasowanie klas I </a:t>
            </a:r>
            <a:r>
              <a:rPr lang="pl-PL" dirty="0" smtClean="0"/>
              <a:t>1978-1979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20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la\Desktop\GALERIA SP3\1978-1979\Pasowanie klas I 1978-1979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1" t="68541" r="14040" b="1942"/>
          <a:stretch/>
        </p:blipFill>
        <p:spPr bwMode="auto">
          <a:xfrm>
            <a:off x="971602" y="764704"/>
            <a:ext cx="728242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915818" y="5877272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Pasowanie klas I </a:t>
            </a:r>
            <a:r>
              <a:rPr lang="pl-PL" dirty="0" smtClean="0"/>
              <a:t>1978-1979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252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la\Desktop\GALERIA SP3\1978-1979\Pasowanie klas I 1978-1979 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44520" r="61819" b="24485"/>
          <a:stretch/>
        </p:blipFill>
        <p:spPr bwMode="auto">
          <a:xfrm>
            <a:off x="1004552" y="908722"/>
            <a:ext cx="6951824" cy="485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915818" y="5877272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Pasowanie klas I </a:t>
            </a:r>
            <a:r>
              <a:rPr lang="pl-PL" dirty="0" smtClean="0"/>
              <a:t>1978-1979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82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la\Desktop\GALERIA SP3\1978-1979\Pasowanie klas I 1978-1979 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9" t="44686" r="15517" b="24367"/>
          <a:stretch/>
        </p:blipFill>
        <p:spPr bwMode="auto">
          <a:xfrm>
            <a:off x="971600" y="908721"/>
            <a:ext cx="7056784" cy="488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915818" y="5877272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Pasowanie klas I </a:t>
            </a:r>
            <a:r>
              <a:rPr lang="pl-PL" dirty="0" smtClean="0"/>
              <a:t>1978-1979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4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la\Desktop\GALERIA SP3\1978-1979\Pasowanie klas I 1978-1979 I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55407" r="58360" b="8939"/>
          <a:stretch/>
        </p:blipFill>
        <p:spPr bwMode="auto">
          <a:xfrm>
            <a:off x="1115616" y="764704"/>
            <a:ext cx="6984776" cy="501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121880" y="5859797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Pasowanie klas I </a:t>
            </a:r>
            <a:r>
              <a:rPr lang="pl-PL" dirty="0" smtClean="0"/>
              <a:t>1978-1979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45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la\Desktop\GALERIA SP3\1978-1979\Pasowanie klas I 1978-1979 I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0" t="55991" r="5311" b="8550"/>
          <a:stretch/>
        </p:blipFill>
        <p:spPr bwMode="auto">
          <a:xfrm>
            <a:off x="1115616" y="836712"/>
            <a:ext cx="6984776" cy="47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915818" y="5877272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Pasowanie klas I </a:t>
            </a:r>
            <a:r>
              <a:rPr lang="pl-PL" dirty="0" smtClean="0"/>
              <a:t>1978-1979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761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Jola\Desktop\GALERIA SP3\1978-1979\wycieczka do Trójmiasta klasa VIa, VIb rok 19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 r="1997" b="2460"/>
          <a:stretch/>
        </p:blipFill>
        <p:spPr bwMode="auto">
          <a:xfrm>
            <a:off x="1058270" y="1124746"/>
            <a:ext cx="712566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56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la\Desktop\GALERIA SP3\1980-1981\dykoteka szkolna styczeń 19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5496" r="3564"/>
          <a:stretch/>
        </p:blipFill>
        <p:spPr bwMode="auto">
          <a:xfrm>
            <a:off x="1115616" y="836713"/>
            <a:ext cx="6840760" cy="46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59154" y="5733256"/>
            <a:ext cx="3345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D</a:t>
            </a:r>
            <a:r>
              <a:rPr lang="pl-PL" dirty="0" smtClean="0"/>
              <a:t>yskoteka </a:t>
            </a:r>
            <a:r>
              <a:rPr lang="pl-PL" dirty="0"/>
              <a:t>szkolna styczeń 1981</a:t>
            </a:r>
          </a:p>
        </p:txBody>
      </p:sp>
    </p:spTree>
    <p:extLst>
      <p:ext uri="{BB962C8B-B14F-4D97-AF65-F5344CB8AC3E}">
        <p14:creationId xmlns:p14="http://schemas.microsoft.com/office/powerpoint/2010/main" val="41781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la\Desktop\GALERIA SP3\sp3\8. Choinka noworoczna 19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/>
          <a:stretch/>
        </p:blipFill>
        <p:spPr bwMode="auto">
          <a:xfrm>
            <a:off x="850005" y="787776"/>
            <a:ext cx="7466411" cy="487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91680" y="58052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488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Jola\Desktop\GALERIA SP3\1981-1982\Klasa Vb 19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306515"/>
            <a:ext cx="6583363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051720" y="573325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Rok 1982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49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Jola\Desktop\GALERIA SP3\1982-1983\klasa VIIIB rocznik 1975-19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/>
        </p:blipFill>
        <p:spPr bwMode="auto">
          <a:xfrm>
            <a:off x="755577" y="476673"/>
            <a:ext cx="768083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915818" y="6021288"/>
            <a:ext cx="3147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Klasa </a:t>
            </a:r>
            <a:r>
              <a:rPr lang="pl-PL" dirty="0"/>
              <a:t>VIIIB rocznik 1975-1983</a:t>
            </a:r>
          </a:p>
        </p:txBody>
      </p:sp>
    </p:spTree>
    <p:extLst>
      <p:ext uri="{BB962C8B-B14F-4D97-AF65-F5344CB8AC3E}">
        <p14:creationId xmlns:p14="http://schemas.microsoft.com/office/powerpoint/2010/main" val="14378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51720" y="573325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Rok 1982</a:t>
            </a:r>
            <a:endParaRPr lang="pl-PL" dirty="0"/>
          </a:p>
        </p:txBody>
      </p:sp>
      <p:pic>
        <p:nvPicPr>
          <p:cNvPr id="33794" name="Picture 2" descr="C:\Users\Jola\Desktop\GALERIA SP3\1982-1983\Klasa VIb 19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6"/>
            <a:ext cx="7488832" cy="53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2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la\Desktop\GALERIA SP3\1983-1984\Anna Mikłaszewicz 198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3888432" cy="62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638249" y="2636912"/>
            <a:ext cx="2469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Ślubowanie klas I 1983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858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la\Desktop\GALERIA SP3\1983-1984\Anna Mikłaszewicz 1983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990600"/>
            <a:ext cx="78025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25053" y="6237312"/>
            <a:ext cx="2469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Ślubowanie klas I 1983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18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la\Desktop\GALERIA SP3\1983-1984\anna Mikłaszewicz 1983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990600"/>
            <a:ext cx="78025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25053" y="6237312"/>
            <a:ext cx="2469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Ślubowanie klas I 1983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4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la\Desktop\GALERIA SP3\1983-1984\anna Mikłaszewicz 1983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990600"/>
            <a:ext cx="78025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25053" y="6237312"/>
            <a:ext cx="2469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Ślubowanie klas I 1983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81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la\Desktop\GALERIA SP3\1984-1985\11. Absolwenci  1977-1985 klasa VIII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6"/>
            <a:ext cx="7344816" cy="52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979712" y="594928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Absolwenci 1977-1985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23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la\Desktop\GALERIA SP3\1984-1985\Zakończenie roku szkol. 1984-19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 r="4135"/>
          <a:stretch/>
        </p:blipFill>
        <p:spPr bwMode="auto">
          <a:xfrm>
            <a:off x="1043608" y="620688"/>
            <a:ext cx="6984776" cy="523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051720" y="5877273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Zakończenie roku szkolnego 1984-1985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41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la\Desktop\GALERIA SP3\1985-1986\Anna Mikłaszewicz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6" y="332656"/>
            <a:ext cx="3816423" cy="610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220072" y="55892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Rok 1986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55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la\Desktop\GALERIA SP3\sp3\9. Choinka noworoczna 1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3" y="772446"/>
            <a:ext cx="7600513" cy="4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91680" y="5517233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1964</a:t>
            </a:r>
          </a:p>
          <a:p>
            <a:pPr algn="ctr"/>
            <a:r>
              <a:rPr lang="pl-PL" dirty="0" smtClean="0"/>
              <a:t>Rodzice przygotowujący posiłek dla dzieci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01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la\Desktop\GALERIA SP3\1985-1986\Anna Mikłaszewicz 198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7"/>
            <a:ext cx="6566371" cy="410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771800" y="58772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Rok 1986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19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la\Desktop\GALERIA SP3\1987-1988\1. Święto szkoły 11, 12 września 19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16041"/>
          <a:stretch/>
        </p:blipFill>
        <p:spPr bwMode="auto">
          <a:xfrm>
            <a:off x="5138100" y="620689"/>
            <a:ext cx="3330677" cy="50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Jola\Desktop\GALERIA SP3\1987-1988\7. Spotkanie Wojewódzkie spotkanie Szkół Grunwaldu11,12 września 19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7400"/>
          <a:stretch/>
        </p:blipFill>
        <p:spPr bwMode="auto">
          <a:xfrm>
            <a:off x="772734" y="692697"/>
            <a:ext cx="3809231" cy="50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231439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/>
              <a:t>Spotkanie Wojewódzkie Szkół Grunwaldu</a:t>
            </a:r>
          </a:p>
          <a:p>
            <a:pPr algn="ctr"/>
            <a:r>
              <a:rPr lang="pl-PL" dirty="0"/>
              <a:t>11,12 września </a:t>
            </a:r>
            <a:r>
              <a:rPr lang="pl-PL" dirty="0" smtClean="0"/>
              <a:t>1987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54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la\Desktop\GALERIA SP3\1987-1988\1. Spotkanie Wojewódzkie spotkanie Szkół Grunwaldu11,12 września 1987, klasa 2c  i 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306515"/>
            <a:ext cx="5999163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899595" y="5589241"/>
            <a:ext cx="7344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Spotkanie Wojewódzkie </a:t>
            </a:r>
            <a:r>
              <a:rPr lang="pl-PL" dirty="0"/>
              <a:t>Szkół </a:t>
            </a:r>
            <a:r>
              <a:rPr lang="pl-PL" dirty="0" smtClean="0"/>
              <a:t>Grunwaldu</a:t>
            </a:r>
          </a:p>
          <a:p>
            <a:pPr algn="ctr"/>
            <a:r>
              <a:rPr lang="pl-PL" dirty="0" smtClean="0"/>
              <a:t>11,12 </a:t>
            </a:r>
            <a:r>
              <a:rPr lang="pl-PL" dirty="0"/>
              <a:t>września 1987, klasa 2c  i 4a</a:t>
            </a:r>
          </a:p>
        </p:txBody>
      </p:sp>
    </p:spTree>
    <p:extLst>
      <p:ext uri="{BB962C8B-B14F-4D97-AF65-F5344CB8AC3E}">
        <p14:creationId xmlns:p14="http://schemas.microsoft.com/office/powerpoint/2010/main" val="39357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la\Desktop\GALERIA SP3\1987-1988\2. Spotkanie Wojewódzkie spotkanie Szkół Grunwaldu11,12 września 1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8" y="1306515"/>
            <a:ext cx="6291263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79923" y="55892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/>
              <a:t>Spotkanie Wojewódzkie Szkół Grunwaldu</a:t>
            </a:r>
          </a:p>
          <a:p>
            <a:pPr algn="ctr"/>
            <a:r>
              <a:rPr lang="pl-PL" dirty="0"/>
              <a:t>11,12 września </a:t>
            </a:r>
            <a:r>
              <a:rPr lang="pl-PL" dirty="0" smtClean="0"/>
              <a:t>1987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933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la\Desktop\GALERIA SP3\1987-1988\2. Święto szkoły 11, 12 września 1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8" y="908721"/>
            <a:ext cx="6291263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79923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/>
              <a:t>Spotkanie Wojewódzkie Szkół Grunwaldu</a:t>
            </a:r>
          </a:p>
          <a:p>
            <a:pPr algn="ctr"/>
            <a:r>
              <a:rPr lang="pl-PL" dirty="0"/>
              <a:t>11,12 września </a:t>
            </a:r>
            <a:r>
              <a:rPr lang="pl-PL" dirty="0" smtClean="0"/>
              <a:t>1987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59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la\Desktop\GALERIA SP3\1987-1988\3. Spotkanie Wojewódzkie spotkanie Szkół Grunwaldu11,12 września 1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980728"/>
            <a:ext cx="6145213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79923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/>
              <a:t>Spotkanie Wojewódzkie Szkół Grunwaldu</a:t>
            </a:r>
          </a:p>
          <a:p>
            <a:pPr algn="ctr"/>
            <a:r>
              <a:rPr lang="pl-PL" dirty="0"/>
              <a:t>11,12 września </a:t>
            </a:r>
            <a:r>
              <a:rPr lang="pl-PL" dirty="0" smtClean="0"/>
              <a:t>1987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660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ola\Desktop\GALERIA SP3\1987-1988\3. Święto szkoły 11, 12 września 1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8" y="1306515"/>
            <a:ext cx="6291263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79923" y="55892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/>
              <a:t>Spotkanie Wojewódzkie Szkół Grunwaldu</a:t>
            </a:r>
          </a:p>
          <a:p>
            <a:pPr algn="ctr"/>
            <a:r>
              <a:rPr lang="pl-PL" dirty="0"/>
              <a:t>11,12 </a:t>
            </a:r>
            <a:r>
              <a:rPr lang="pl-PL" dirty="0" smtClean="0"/>
              <a:t>września 1987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la\Desktop\GALERIA SP3\1987-1988\4. Spotkanie Wojewódzkie spotkanie Szkół Grunwaldu11,12 września 1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5" y="1454152"/>
            <a:ext cx="5705475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79923" y="5517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/>
              <a:t>Spotkanie Wojewódzkie Szkół Grunwaldu</a:t>
            </a:r>
          </a:p>
          <a:p>
            <a:pPr algn="ctr"/>
            <a:r>
              <a:rPr lang="pl-PL" dirty="0"/>
              <a:t>11,12 </a:t>
            </a:r>
            <a:r>
              <a:rPr lang="pl-PL" dirty="0" smtClean="0"/>
              <a:t>września 1987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70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Jola\Desktop\GALERIA SP3\1987-1988\5. Spotkanie Wojewódzkie spotkanie Szkół Grunwaldu11,12 września 1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40" y="1381125"/>
            <a:ext cx="52673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79923" y="5517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/>
              <a:t>Spotkanie Wojewódzkie Szkół Grunwaldu</a:t>
            </a:r>
          </a:p>
          <a:p>
            <a:pPr algn="ctr"/>
            <a:r>
              <a:rPr lang="pl-PL" dirty="0"/>
              <a:t>11,12 września </a:t>
            </a:r>
            <a:r>
              <a:rPr lang="pl-PL" dirty="0" smtClean="0"/>
              <a:t>1987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6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Jola\Desktop\GALERIA SP3\1988-1989\1. 11listopada 1988 uroczysty apel z okazji 70 rocznicy odzyskania niepodległoś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3" y="764705"/>
            <a:ext cx="6599691" cy="419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187870" y="5517234"/>
            <a:ext cx="4797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11listopada </a:t>
            </a:r>
            <a:r>
              <a:rPr lang="pl-PL" dirty="0"/>
              <a:t>1988 uroczysty apel z okazji </a:t>
            </a:r>
            <a:endParaRPr lang="pl-PL" dirty="0" smtClean="0"/>
          </a:p>
          <a:p>
            <a:pPr algn="ctr"/>
            <a:r>
              <a:rPr lang="pl-PL" dirty="0" smtClean="0"/>
              <a:t>70 </a:t>
            </a:r>
            <a:r>
              <a:rPr lang="pl-PL" dirty="0"/>
              <a:t>rocznicy odzyskania niepodległości</a:t>
            </a:r>
          </a:p>
        </p:txBody>
      </p:sp>
    </p:spTree>
    <p:extLst>
      <p:ext uri="{BB962C8B-B14F-4D97-AF65-F5344CB8AC3E}">
        <p14:creationId xmlns:p14="http://schemas.microsoft.com/office/powerpoint/2010/main" val="35096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830317"/>
            <a:ext cx="73448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800" dirty="0" smtClean="0"/>
              <a:t>Budynek szkolny został wybudowany w latach </a:t>
            </a:r>
            <a:r>
              <a:rPr lang="pl-PL" sz="2800" b="1" dirty="0" smtClean="0"/>
              <a:t>1901- 1902 </a:t>
            </a:r>
            <a:r>
              <a:rPr lang="pl-PL" sz="2800" dirty="0" smtClean="0"/>
              <a:t>XX wieku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800" dirty="0" smtClean="0"/>
              <a:t>W latach </a:t>
            </a:r>
            <a:r>
              <a:rPr lang="pl-PL" sz="2800" b="1" dirty="0" smtClean="0"/>
              <a:t>1939-1945</a:t>
            </a:r>
            <a:r>
              <a:rPr lang="pl-PL" sz="2800" dirty="0" smtClean="0"/>
              <a:t> mieścił się tu szpital polowy wojsk hitlerowskich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800" b="1" dirty="0" smtClean="0"/>
              <a:t>1945-1950</a:t>
            </a:r>
            <a:r>
              <a:rPr lang="pl-PL" sz="2800" dirty="0" smtClean="0"/>
              <a:t> budynek z powodu zniszczeń wojennych stał niewykorzystany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800" b="1" dirty="0" smtClean="0"/>
              <a:t>1951</a:t>
            </a:r>
            <a:r>
              <a:rPr lang="pl-PL" sz="2800" dirty="0" smtClean="0"/>
              <a:t> budynek został wyremontowany przez miejscową jednostkę wojskową i oddany dla Zasadniczej Szkoły Zawodowej, która w </a:t>
            </a:r>
            <a:r>
              <a:rPr lang="pl-PL" sz="2800" b="1" dirty="0" smtClean="0"/>
              <a:t>1954</a:t>
            </a:r>
            <a:r>
              <a:rPr lang="pl-PL" sz="2800" dirty="0" smtClean="0"/>
              <a:t> została przeniesiona na ulicę Ludową 8</a:t>
            </a:r>
          </a:p>
        </p:txBody>
      </p:sp>
    </p:spTree>
    <p:extLst>
      <p:ext uri="{BB962C8B-B14F-4D97-AF65-F5344CB8AC3E}">
        <p14:creationId xmlns:p14="http://schemas.microsoft.com/office/powerpoint/2010/main" val="30382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la\Desktop\GALERIA SP3\sp3\sp3 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1"/>
            <a:ext cx="8280920" cy="57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0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ola\Desktop\GALERIA SP3\1988-1989\2. 11listopada 1988 uroczysty apel z okazji 70 rocznicy odzyskania niepodległoś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043"/>
            <a:ext cx="3456384" cy="600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995936" y="37890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 smtClean="0"/>
              <a:t>11listopada </a:t>
            </a:r>
            <a:r>
              <a:rPr lang="pl-PL" dirty="0"/>
              <a:t>1988 uroczysty apel </a:t>
            </a:r>
            <a:endParaRPr lang="pl-PL" dirty="0" smtClean="0"/>
          </a:p>
          <a:p>
            <a:pPr algn="ctr"/>
            <a:r>
              <a:rPr lang="pl-PL" dirty="0" smtClean="0"/>
              <a:t>z </a:t>
            </a:r>
            <a:r>
              <a:rPr lang="pl-PL" dirty="0"/>
              <a:t>okazji 70 rocznicy odzyskania niepodległości</a:t>
            </a:r>
          </a:p>
        </p:txBody>
      </p:sp>
    </p:spTree>
    <p:extLst>
      <p:ext uri="{BB962C8B-B14F-4D97-AF65-F5344CB8AC3E}">
        <p14:creationId xmlns:p14="http://schemas.microsoft.com/office/powerpoint/2010/main" val="17268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ola\Desktop\GALERIA SP3\1988-1989\8. Absolwenci 1981-19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9290"/>
            <a:ext cx="7405067" cy="53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781195" y="59067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Absolwenci 1981-1989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29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ola\Desktop\GALERIA SP3\1988-1989\9. Absolwenci 1981-19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7" y="692696"/>
            <a:ext cx="7753351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771800" y="594928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Absolwenci 1981-1989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04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ola\Desktop\GALERIA SP3\1988-1989\10. Absolwenci 1981-19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7" y="605881"/>
            <a:ext cx="7753351" cy="55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771800" y="589829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Absolwenci 1981-1989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62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47664" y="1628800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Serdeczne podziękowania wszystkim, którzy udostępnili zdjęcia i dokumenty. Dzięki Wam udało mi się odtworzyć trochę historii naszej szkoły.</a:t>
            </a:r>
          </a:p>
          <a:p>
            <a:endParaRPr lang="pl-PL" dirty="0"/>
          </a:p>
          <a:p>
            <a:pPr algn="ctr"/>
            <a:r>
              <a:rPr lang="pl-PL" dirty="0" smtClean="0"/>
              <a:t>Prezentację przygotowała Jolanta Okuniewska ( Lisowska ) absolwentka 1974-1982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01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la\Desktop\GALERIA SP3\sp3\sp3 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4"/>
            <a:ext cx="8280920" cy="583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7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la\Desktop\GALERIA SP3\sp3\sp3 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15331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3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la\Desktop\GALERIA SP3\sp3\sp3 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2"/>
            <a:ext cx="8280920" cy="572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7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la\Desktop\GALERIA SP3\sp3\sp3 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92888" cy="58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8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la\Desktop\GALERIA SP3\sp3\sp3 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4835"/>
            <a:ext cx="7992888" cy="612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la\Desktop\GALERIA SP3\sp3\sp3 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548680"/>
            <a:ext cx="802029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9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la\Desktop\GALERIA SP3\sp3\sp3 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2"/>
            <a:ext cx="7992888" cy="560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3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la\Desktop\GALERIA SP3\sp3\sp3 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5" y="2573340"/>
            <a:ext cx="6962775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la\Desktop\GALERIA SP3\sp3\sp3 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1928"/>
            <a:ext cx="7344816" cy="64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71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la\Desktop\GALERIA SP3\Najstarsze dokumenty o szkole\Szkoła 11-letnia 1957-19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5260" r="6835" b="53050"/>
          <a:stretch/>
        </p:blipFill>
        <p:spPr bwMode="auto">
          <a:xfrm>
            <a:off x="1043607" y="1048533"/>
            <a:ext cx="7054164" cy="468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8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la\Desktop\GALERIA SP3\sp3\Zakończenie roku szkolnego 1964-19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r="43036" b="52307"/>
          <a:stretch/>
        </p:blipFill>
        <p:spPr bwMode="auto">
          <a:xfrm rot="10800000">
            <a:off x="895316" y="620688"/>
            <a:ext cx="7277085" cy="523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91680" y="573325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Zakończenie roku szkolnego 1964/1965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61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la\Desktop\GALERIA SP3\sp3\Zakończenie roku szkolnego 1964-19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2160"/>
          <a:stretch/>
        </p:blipFill>
        <p:spPr bwMode="auto">
          <a:xfrm rot="10800000">
            <a:off x="1187624" y="617064"/>
            <a:ext cx="6984776" cy="540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91680" y="5805265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Zakończenie roku szkolnego 1964/1965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74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la\Desktop\GALERIA SP3\sp3\Wycieczka do trójmiasta 1965-1966 I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t="50545" r="32410" b="-1"/>
          <a:stretch/>
        </p:blipFill>
        <p:spPr bwMode="auto">
          <a:xfrm rot="193957">
            <a:off x="1396501" y="1002821"/>
            <a:ext cx="3478939" cy="50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64090" y="5085184"/>
            <a:ext cx="273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</a:t>
            </a:r>
          </a:p>
          <a:p>
            <a:pPr algn="ctr"/>
            <a:r>
              <a:rPr lang="pl-PL" dirty="0" smtClean="0"/>
              <a:t>do Trójmiasta 1965/1966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183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la\Desktop\GALERIA SP3\sp3\Wycieczka do trójmiasta 1965-1966 I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r="55582" b="63521"/>
          <a:stretch/>
        </p:blipFill>
        <p:spPr bwMode="auto">
          <a:xfrm>
            <a:off x="1187624" y="692697"/>
            <a:ext cx="6768752" cy="45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106083" y="539251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</a:t>
            </a:r>
          </a:p>
          <a:p>
            <a:pPr algn="ctr"/>
            <a:r>
              <a:rPr lang="pl-PL" dirty="0" smtClean="0"/>
              <a:t>do Trójmiasta 1965/1966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14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la\Desktop\GALERIA SP3\sp3\Wycieczka do trójmiasta 1965-19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6298" r="60303" b="59941"/>
          <a:stretch/>
        </p:blipFill>
        <p:spPr bwMode="auto">
          <a:xfrm>
            <a:off x="1431234" y="836713"/>
            <a:ext cx="6237111" cy="49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266753" y="5661248"/>
            <a:ext cx="296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do Trójmiasta 1965/1966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17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la\Desktop\GALERIA SP3\sp3\Wycieczka do trójmiasta 1965-19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2" r="9026" b="44208"/>
          <a:stretch/>
        </p:blipFill>
        <p:spPr bwMode="auto">
          <a:xfrm>
            <a:off x="1187625" y="1011386"/>
            <a:ext cx="3387903" cy="48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788024" y="4941169"/>
            <a:ext cx="3072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do Trójmiasta 1965/1966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104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la\Desktop\GALERIA SP3\sp3\Wycieczka do trójmiasta 1965-19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6" t="62380"/>
          <a:stretch/>
        </p:blipFill>
        <p:spPr bwMode="auto">
          <a:xfrm>
            <a:off x="1115616" y="548680"/>
            <a:ext cx="7139101" cy="50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843808" y="5589241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Wycieczka do Trójmiasta 1965/1966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83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la\Desktop\GALERIA SP3\sp3\Choinka noworoczna 1968-19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3034" r="41978" b="68535"/>
          <a:stretch/>
        </p:blipFill>
        <p:spPr bwMode="auto">
          <a:xfrm>
            <a:off x="1187624" y="764705"/>
            <a:ext cx="6984776" cy="466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493232" y="56612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1968/1969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54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la\Desktop\GALERIA SP3\sp3\Choinka noworoczna 1968-19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5" t="33794" r="4189" b="37080"/>
          <a:stretch/>
        </p:blipFill>
        <p:spPr bwMode="auto">
          <a:xfrm>
            <a:off x="1151620" y="836712"/>
            <a:ext cx="6768752" cy="461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19672" y="558924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1968/1969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50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la\Desktop\GALERIA SP3\sp3\Choinka noworoczna 1968-19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67470" r="41497" b="3968"/>
          <a:stretch/>
        </p:blipFill>
        <p:spPr bwMode="auto">
          <a:xfrm>
            <a:off x="1043608" y="764705"/>
            <a:ext cx="7211301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547664" y="56612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Choinka noworoczna 1968/1969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85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la\Desktop\GALERIA SP3\Najstarsze dokumenty o szkole\Józef Chilimoniuk 1958-19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6" t="15527" r="23611" b="64118"/>
          <a:stretch/>
        </p:blipFill>
        <p:spPr bwMode="auto">
          <a:xfrm>
            <a:off x="1187624" y="980729"/>
            <a:ext cx="6838400" cy="454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187624" y="5620599"/>
            <a:ext cx="68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Rok szkolny 1958-1959 zdjęcie pana Józefa Chilimoniuk – 3 z prawej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03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Jola\Desktop\GALERIA SP3\sp3\Święto Paracy 1969-1970 I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6" y="980729"/>
            <a:ext cx="6912768" cy="42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63225" y="5589240"/>
            <a:ext cx="264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Święto </a:t>
            </a:r>
            <a:r>
              <a:rPr lang="pl-PL" dirty="0" smtClean="0"/>
              <a:t>Pracy </a:t>
            </a:r>
            <a:r>
              <a:rPr lang="pl-PL" dirty="0"/>
              <a:t>1969-1970 </a:t>
            </a:r>
          </a:p>
        </p:txBody>
      </p:sp>
    </p:spTree>
    <p:extLst>
      <p:ext uri="{BB962C8B-B14F-4D97-AF65-F5344CB8AC3E}">
        <p14:creationId xmlns:p14="http://schemas.microsoft.com/office/powerpoint/2010/main" val="30355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Jola\Desktop\GALERIA SP3\sp3\Święto Paracy 1969-1970 I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3"/>
          <a:stretch/>
        </p:blipFill>
        <p:spPr bwMode="auto">
          <a:xfrm>
            <a:off x="1475656" y="764705"/>
            <a:ext cx="3528392" cy="524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436097" y="5229200"/>
            <a:ext cx="264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Święto </a:t>
            </a:r>
            <a:r>
              <a:rPr lang="pl-PL" dirty="0" smtClean="0"/>
              <a:t>Pracy 1969-1970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39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Jola\Desktop\GALERIA SP3\sp3\Święto Paracy 1969-1970 III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81" y="836712"/>
            <a:ext cx="702085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563889" y="5517232"/>
            <a:ext cx="264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Święto </a:t>
            </a:r>
            <a:r>
              <a:rPr lang="pl-PL" dirty="0" smtClean="0"/>
              <a:t>Pracy </a:t>
            </a:r>
            <a:r>
              <a:rPr lang="pl-PL" dirty="0"/>
              <a:t>1969-1970 </a:t>
            </a:r>
          </a:p>
        </p:txBody>
      </p:sp>
    </p:spTree>
    <p:extLst>
      <p:ext uri="{BB962C8B-B14F-4D97-AF65-F5344CB8AC3E}">
        <p14:creationId xmlns:p14="http://schemas.microsoft.com/office/powerpoint/2010/main" val="2656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Jola\Desktop\GALERIA SP3\sp3\Święto Paracy 1969-1970 IV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9"/>
            <a:ext cx="7128792" cy="46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14713" y="5733256"/>
            <a:ext cx="264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Święto </a:t>
            </a:r>
            <a:r>
              <a:rPr lang="pl-PL" dirty="0" smtClean="0"/>
              <a:t>Pracy </a:t>
            </a:r>
            <a:r>
              <a:rPr lang="pl-PL" dirty="0"/>
              <a:t>1969-1970 </a:t>
            </a:r>
          </a:p>
        </p:txBody>
      </p:sp>
    </p:spTree>
    <p:extLst>
      <p:ext uri="{BB962C8B-B14F-4D97-AF65-F5344CB8AC3E}">
        <p14:creationId xmlns:p14="http://schemas.microsoft.com/office/powerpoint/2010/main" val="4170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Jola\Desktop\GALERIA SP3\sp3\Święto Pracy 19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0297" r="32258" b="61860"/>
          <a:stretch/>
        </p:blipFill>
        <p:spPr bwMode="auto">
          <a:xfrm>
            <a:off x="1187624" y="836712"/>
            <a:ext cx="6840760" cy="473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732790" y="5766538"/>
            <a:ext cx="197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Święto Pracy 1971</a:t>
            </a:r>
          </a:p>
        </p:txBody>
      </p:sp>
    </p:spTree>
    <p:extLst>
      <p:ext uri="{BB962C8B-B14F-4D97-AF65-F5344CB8AC3E}">
        <p14:creationId xmlns:p14="http://schemas.microsoft.com/office/powerpoint/2010/main" val="31294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Jola\Desktop\GALERIA SP3\sp3\Święto Pracy 19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45324" r="31113" b="30154"/>
          <a:stretch/>
        </p:blipFill>
        <p:spPr bwMode="auto">
          <a:xfrm>
            <a:off x="971600" y="908720"/>
            <a:ext cx="6967440" cy="410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623119" y="5373216"/>
            <a:ext cx="197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Święto Pracy 1971</a:t>
            </a:r>
          </a:p>
        </p:txBody>
      </p:sp>
    </p:spTree>
    <p:extLst>
      <p:ext uri="{BB962C8B-B14F-4D97-AF65-F5344CB8AC3E}">
        <p14:creationId xmlns:p14="http://schemas.microsoft.com/office/powerpoint/2010/main" val="218198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la\Desktop\GALERIA SP3\sp3\Absolwenci 1970-19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6789" b="63986"/>
          <a:stretch/>
        </p:blipFill>
        <p:spPr bwMode="auto">
          <a:xfrm>
            <a:off x="323530" y="1412776"/>
            <a:ext cx="8624329" cy="377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115616" y="551723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Absolwenci 1970/1971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915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la\Desktop\GALERIA SP3\sp3\Absolwenci 1970-19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40579" r="5790" b="32949"/>
          <a:stretch/>
        </p:blipFill>
        <p:spPr bwMode="auto">
          <a:xfrm>
            <a:off x="859875" y="795674"/>
            <a:ext cx="7496259" cy="45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115616" y="573325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Absolwenci 1970/1971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144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la\Desktop\GALERIA SP3\sp3\Lekcja biologii 1970-19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t="26554" b="36723"/>
          <a:stretch/>
        </p:blipFill>
        <p:spPr bwMode="auto">
          <a:xfrm>
            <a:off x="323530" y="620688"/>
            <a:ext cx="8450335" cy="472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835696" y="580526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Lekcja biologii 1970/1971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217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la\Desktop\GALERIA SP3\sp3\Lekcja biologii 1970-19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1" t="66950" r="28964" b="6384"/>
          <a:stretch/>
        </p:blipFill>
        <p:spPr bwMode="auto">
          <a:xfrm>
            <a:off x="1043608" y="538395"/>
            <a:ext cx="6988112" cy="515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849195" y="56612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Lekcja biologii 1970/1971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43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la\Desktop\GALERIA SP3\Najstarsze dokumenty o szkole\Świadectrw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724564" cy="649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88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Jola\Desktop\GALERIA SP3\sp3\Zabawa karnawałowa 1972-19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2555" r="53800" b="58419"/>
          <a:stretch/>
        </p:blipFill>
        <p:spPr bwMode="auto">
          <a:xfrm>
            <a:off x="1475656" y="764704"/>
            <a:ext cx="3528392" cy="52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04049" y="5445224"/>
            <a:ext cx="342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Zabawa karnawałowa 1972-1973</a:t>
            </a:r>
          </a:p>
        </p:txBody>
      </p:sp>
    </p:spTree>
    <p:extLst>
      <p:ext uri="{BB962C8B-B14F-4D97-AF65-F5344CB8AC3E}">
        <p14:creationId xmlns:p14="http://schemas.microsoft.com/office/powerpoint/2010/main" val="133708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Jola\Desktop\GALERIA SP3\sp3\Zabawa karnawałowa 1972-19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3" t="3783" r="3546" b="52405"/>
          <a:stretch/>
        </p:blipFill>
        <p:spPr bwMode="auto">
          <a:xfrm>
            <a:off x="1619672" y="620689"/>
            <a:ext cx="3168352" cy="54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860033" y="5517232"/>
            <a:ext cx="342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Zabawa karnawałowa 1972-1973</a:t>
            </a:r>
          </a:p>
        </p:txBody>
      </p:sp>
    </p:spTree>
    <p:extLst>
      <p:ext uri="{BB962C8B-B14F-4D97-AF65-F5344CB8AC3E}">
        <p14:creationId xmlns:p14="http://schemas.microsoft.com/office/powerpoint/2010/main" val="9985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Jola\Desktop\GALERIA SP3\sp3\Zabawa karnawałowa 1972-19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52406" r="54495" b="4598"/>
          <a:stretch/>
        </p:blipFill>
        <p:spPr bwMode="auto">
          <a:xfrm>
            <a:off x="1475657" y="812899"/>
            <a:ext cx="3240360" cy="527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860033" y="5373216"/>
            <a:ext cx="342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Zabawa karnawałowa 1972-1973</a:t>
            </a:r>
          </a:p>
        </p:txBody>
      </p:sp>
    </p:spTree>
    <p:extLst>
      <p:ext uri="{BB962C8B-B14F-4D97-AF65-F5344CB8AC3E}">
        <p14:creationId xmlns:p14="http://schemas.microsoft.com/office/powerpoint/2010/main" val="25205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Jola\Desktop\GALERIA SP3\sp3\Zabawa karnawałowa 1972-19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5" t="52903" r="4223" b="5609"/>
          <a:stretch/>
        </p:blipFill>
        <p:spPr bwMode="auto">
          <a:xfrm>
            <a:off x="1619673" y="692696"/>
            <a:ext cx="3384377" cy="53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04050" y="5517232"/>
            <a:ext cx="342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Zabawa karnawałowa 1972-1973</a:t>
            </a:r>
          </a:p>
        </p:txBody>
      </p:sp>
    </p:spTree>
    <p:extLst>
      <p:ext uri="{BB962C8B-B14F-4D97-AF65-F5344CB8AC3E}">
        <p14:creationId xmlns:p14="http://schemas.microsoft.com/office/powerpoint/2010/main" val="13000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la\Desktop\GALERIA SP3\sp3\Lekcja języka rosyjskiego 1972-1973 kl. VII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r="5878" b="6946"/>
          <a:stretch/>
        </p:blipFill>
        <p:spPr bwMode="auto">
          <a:xfrm>
            <a:off x="899593" y="764705"/>
            <a:ext cx="7373961" cy="460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490228" y="554940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Lekcja języka rosyjskiego 1972-1973 kl. </a:t>
            </a:r>
            <a:r>
              <a:rPr lang="pl-PL" dirty="0" smtClean="0"/>
              <a:t>VII 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19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la\Desktop\GALERIA SP3\sp3\Lekcja języka rosyjskiego 1972-1973, kl. VIII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t="7635" r="4463" b="4148"/>
          <a:stretch/>
        </p:blipFill>
        <p:spPr bwMode="auto">
          <a:xfrm>
            <a:off x="785611" y="901521"/>
            <a:ext cx="7521263" cy="475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402529" y="5877272"/>
            <a:ext cx="4607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Lekcja języka rosyjskiego 1972-1973, kl. VIIIB</a:t>
            </a:r>
          </a:p>
        </p:txBody>
      </p:sp>
    </p:spTree>
    <p:extLst>
      <p:ext uri="{BB962C8B-B14F-4D97-AF65-F5344CB8AC3E}">
        <p14:creationId xmlns:p14="http://schemas.microsoft.com/office/powerpoint/2010/main" val="1611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la\Desktop\GALERIA SP3\sp3\Pasowanie na Zucha 1972-19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32185" b="55129"/>
          <a:stretch/>
        </p:blipFill>
        <p:spPr bwMode="auto">
          <a:xfrm>
            <a:off x="755576" y="692697"/>
            <a:ext cx="7560840" cy="526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128574" y="5949280"/>
            <a:ext cx="335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Pasowanie na Zucha 1972-1973</a:t>
            </a:r>
          </a:p>
        </p:txBody>
      </p:sp>
    </p:spTree>
    <p:extLst>
      <p:ext uri="{BB962C8B-B14F-4D97-AF65-F5344CB8AC3E}">
        <p14:creationId xmlns:p14="http://schemas.microsoft.com/office/powerpoint/2010/main" val="28607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la\Desktop\GALERIA SP3\sp3\Pasowanie na Zucha 1972-19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53475" r="2633"/>
          <a:stretch/>
        </p:blipFill>
        <p:spPr bwMode="auto">
          <a:xfrm>
            <a:off x="971600" y="620689"/>
            <a:ext cx="7272808" cy="52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37897" y="5877272"/>
            <a:ext cx="335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Pasowanie na Zucha 1972-1973</a:t>
            </a:r>
          </a:p>
        </p:txBody>
      </p:sp>
    </p:spTree>
    <p:extLst>
      <p:ext uri="{BB962C8B-B14F-4D97-AF65-F5344CB8AC3E}">
        <p14:creationId xmlns:p14="http://schemas.microsoft.com/office/powerpoint/2010/main" val="138343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la\Desktop\GALERIA SP3\sp3\Pochód 1-Majowy  1973 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1" t="1862" r="12162" b="70346"/>
          <a:stretch/>
        </p:blipFill>
        <p:spPr bwMode="auto">
          <a:xfrm>
            <a:off x="683568" y="838913"/>
            <a:ext cx="7663595" cy="460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347865" y="5733256"/>
            <a:ext cx="269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1973 I.</a:t>
            </a:r>
          </a:p>
        </p:txBody>
      </p:sp>
    </p:spTree>
    <p:extLst>
      <p:ext uri="{BB962C8B-B14F-4D97-AF65-F5344CB8AC3E}">
        <p14:creationId xmlns:p14="http://schemas.microsoft.com/office/powerpoint/2010/main" val="32192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la\Desktop\GALERIA SP3\sp3\Pochód 1-Majowy  1973 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34256" r="12981" b="37309"/>
          <a:stretch/>
        </p:blipFill>
        <p:spPr bwMode="auto">
          <a:xfrm>
            <a:off x="897834" y="764704"/>
            <a:ext cx="741858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419873" y="5733256"/>
            <a:ext cx="269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1973 I.</a:t>
            </a:r>
          </a:p>
        </p:txBody>
      </p:sp>
    </p:spTree>
    <p:extLst>
      <p:ext uri="{BB962C8B-B14F-4D97-AF65-F5344CB8AC3E}">
        <p14:creationId xmlns:p14="http://schemas.microsoft.com/office/powerpoint/2010/main" val="41179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la\Desktop\GALERIA SP3\Najstarsze dokumenty o szkole\Świadectrw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5" t="81259" r="40113" b="4469"/>
          <a:stretch/>
        </p:blipFill>
        <p:spPr bwMode="auto">
          <a:xfrm>
            <a:off x="2699792" y="1340768"/>
            <a:ext cx="3672408" cy="37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1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la\Desktop\GALERIA SP3\sp3\Pochód 1-Majowy  1973 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64735" r="13403" b="5838"/>
          <a:stretch/>
        </p:blipFill>
        <p:spPr bwMode="auto">
          <a:xfrm>
            <a:off x="754532" y="692697"/>
            <a:ext cx="763389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341516" y="5805264"/>
            <a:ext cx="258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1973 </a:t>
            </a:r>
          </a:p>
        </p:txBody>
      </p:sp>
    </p:spTree>
    <p:extLst>
      <p:ext uri="{BB962C8B-B14F-4D97-AF65-F5344CB8AC3E}">
        <p14:creationId xmlns:p14="http://schemas.microsoft.com/office/powerpoint/2010/main" val="37405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ola\Desktop\GALERIA SP3\sp3\Pochód 1-Majowy  1973 I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t="-125" r="15925" b="71158"/>
          <a:stretch/>
        </p:blipFill>
        <p:spPr bwMode="auto">
          <a:xfrm>
            <a:off x="828736" y="764705"/>
            <a:ext cx="755968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27365" y="5805264"/>
            <a:ext cx="258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1973 </a:t>
            </a:r>
          </a:p>
        </p:txBody>
      </p:sp>
    </p:spTree>
    <p:extLst>
      <p:ext uri="{BB962C8B-B14F-4D97-AF65-F5344CB8AC3E}">
        <p14:creationId xmlns:p14="http://schemas.microsoft.com/office/powerpoint/2010/main" val="239444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la\Desktop\GALERIA SP3\sp3\Pochód 1-Majowy  1973 I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4" t="34096" r="17441" b="39215"/>
          <a:stretch/>
        </p:blipFill>
        <p:spPr bwMode="auto">
          <a:xfrm>
            <a:off x="971600" y="836713"/>
            <a:ext cx="7344813" cy="462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66194" y="5733256"/>
            <a:ext cx="252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</a:t>
            </a:r>
            <a:r>
              <a:rPr lang="pl-PL" dirty="0" smtClean="0"/>
              <a:t>1973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4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Jola\Desktop\GALERIA SP3\sp3\Pochód 1-Majowy  1973 I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7122" r="17058" b="6578"/>
          <a:stretch/>
        </p:blipFill>
        <p:spPr bwMode="auto">
          <a:xfrm>
            <a:off x="785944" y="968086"/>
            <a:ext cx="7632285" cy="47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63100" y="5877272"/>
            <a:ext cx="258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1973 </a:t>
            </a:r>
          </a:p>
        </p:txBody>
      </p:sp>
    </p:spTree>
    <p:extLst>
      <p:ext uri="{BB962C8B-B14F-4D97-AF65-F5344CB8AC3E}">
        <p14:creationId xmlns:p14="http://schemas.microsoft.com/office/powerpoint/2010/main" val="18538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ola\Desktop\GALERIA SP3\sp3\Pochód 1-Majowy  1973 II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6" t="38867" r="8803" b="34126"/>
          <a:stretch/>
        </p:blipFill>
        <p:spPr bwMode="auto">
          <a:xfrm>
            <a:off x="855875" y="908720"/>
            <a:ext cx="7488832" cy="44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347866" y="5661248"/>
            <a:ext cx="258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1973 </a:t>
            </a:r>
          </a:p>
        </p:txBody>
      </p:sp>
    </p:spTree>
    <p:extLst>
      <p:ext uri="{BB962C8B-B14F-4D97-AF65-F5344CB8AC3E}">
        <p14:creationId xmlns:p14="http://schemas.microsoft.com/office/powerpoint/2010/main" val="41025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ola\Desktop\GALERIA SP3\sp3\Pochód 1-Majowy  1973 II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2" t="70836" r="8462"/>
          <a:stretch/>
        </p:blipFill>
        <p:spPr bwMode="auto">
          <a:xfrm>
            <a:off x="1043608" y="836713"/>
            <a:ext cx="7128792" cy="462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369926" y="5661248"/>
            <a:ext cx="252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</a:t>
            </a:r>
            <a:r>
              <a:rPr lang="pl-PL" dirty="0" smtClean="0"/>
              <a:t>1973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19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ola\Desktop\GALERIA SP3\sp3\Pochód 1-Majowy  1973 III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4555" r="8542" b="66188"/>
          <a:stretch/>
        </p:blipFill>
        <p:spPr bwMode="auto">
          <a:xfrm>
            <a:off x="3" y="1332419"/>
            <a:ext cx="8988255" cy="42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173358" y="5877272"/>
            <a:ext cx="258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1973 </a:t>
            </a:r>
          </a:p>
        </p:txBody>
      </p:sp>
    </p:spTree>
    <p:extLst>
      <p:ext uri="{BB962C8B-B14F-4D97-AF65-F5344CB8AC3E}">
        <p14:creationId xmlns:p14="http://schemas.microsoft.com/office/powerpoint/2010/main" val="35447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ola\Desktop\GALERIA SP3\sp3\Pochód 1-Majowy  1973 IV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4190" r="5025" b="52047"/>
          <a:stretch/>
        </p:blipFill>
        <p:spPr bwMode="auto">
          <a:xfrm>
            <a:off x="827585" y="725876"/>
            <a:ext cx="7441348" cy="47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460409" y="5733256"/>
            <a:ext cx="252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</a:t>
            </a:r>
            <a:r>
              <a:rPr lang="pl-PL" dirty="0" smtClean="0"/>
              <a:t>1973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48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ola\Desktop\GALERIA SP3\sp3\Pochód 1-Majowy  1973 IV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51533" r="3822" b="6078"/>
          <a:stretch/>
        </p:blipFill>
        <p:spPr bwMode="auto">
          <a:xfrm>
            <a:off x="884855" y="908721"/>
            <a:ext cx="73269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12843" y="5805264"/>
            <a:ext cx="275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1973 V.</a:t>
            </a:r>
          </a:p>
        </p:txBody>
      </p:sp>
    </p:spTree>
    <p:extLst>
      <p:ext uri="{BB962C8B-B14F-4D97-AF65-F5344CB8AC3E}">
        <p14:creationId xmlns:p14="http://schemas.microsoft.com/office/powerpoint/2010/main" val="41444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Jola\Desktop\GALERIA SP3\sp3\Pochód 1-Majowy  1973 V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2073"/>
            <a:ext cx="3698467" cy="602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508105" y="5445224"/>
            <a:ext cx="252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1-Majowy  </a:t>
            </a:r>
            <a:r>
              <a:rPr lang="pl-PL" dirty="0" smtClean="0"/>
              <a:t>1973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98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la\Desktop\GALERIA SP3\Najstarsze dokumenty o szkole\Biskupiec- Szkoła Podstawowa i Liceum Ogólnokształcące rok szkolny 1960-19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" r="1863"/>
          <a:stretch/>
        </p:blipFill>
        <p:spPr bwMode="auto">
          <a:xfrm>
            <a:off x="1115616" y="1059516"/>
            <a:ext cx="700030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Jola\Desktop\GALERIA SP3\sp3\Prace społeczne wiosna 1974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2" t="10665" r="26515" b="68449"/>
          <a:stretch/>
        </p:blipFill>
        <p:spPr bwMode="auto">
          <a:xfrm>
            <a:off x="323529" y="404664"/>
            <a:ext cx="5498651" cy="420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Jola\Desktop\GALERIA SP3\sp3\Prace społeczne wiosna 1974 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75015"/>
          <a:stretch/>
        </p:blipFill>
        <p:spPr bwMode="auto">
          <a:xfrm>
            <a:off x="4860034" y="4797847"/>
            <a:ext cx="3941409" cy="172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55576" y="515719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Prace społeczne wiosna </a:t>
            </a:r>
            <a:r>
              <a:rPr lang="pl-PL" dirty="0" smtClean="0"/>
              <a:t>1974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83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Jola\Desktop\GALERIA SP3\sp3\Prace społeczne wiosna 1974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1" t="43546" r="7618" b="30295"/>
          <a:stretch/>
        </p:blipFill>
        <p:spPr bwMode="auto">
          <a:xfrm>
            <a:off x="908156" y="980729"/>
            <a:ext cx="3447821" cy="425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ola\Desktop\GALERIA SP3\sp3\Prace społeczne wiosna 1974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43915" r="47006" b="30340"/>
          <a:stretch/>
        </p:blipFill>
        <p:spPr bwMode="auto">
          <a:xfrm>
            <a:off x="4932042" y="1029139"/>
            <a:ext cx="3190857" cy="42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335469" y="580526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Prace społeczne wiosna </a:t>
            </a:r>
            <a:r>
              <a:rPr lang="pl-PL" dirty="0" smtClean="0"/>
              <a:t>1974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90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Jola\Desktop\GALERIA SP3\sp3\Prace społeczne wiosna 1974 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2" y="548681"/>
            <a:ext cx="5868639" cy="50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285753" y="587727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Prace społeczne wiosna </a:t>
            </a:r>
            <a:r>
              <a:rPr lang="pl-PL" dirty="0" smtClean="0"/>
              <a:t>1974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84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Jola\Desktop\GALERIA SP3\sp3\Pochód 1 Majowy 1974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4"/>
          <a:stretch/>
        </p:blipFill>
        <p:spPr bwMode="auto">
          <a:xfrm rot="16200000">
            <a:off x="2273623" y="-461978"/>
            <a:ext cx="4668765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361990" y="5877272"/>
            <a:ext cx="2501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Majowy 1974 </a:t>
            </a:r>
          </a:p>
        </p:txBody>
      </p:sp>
    </p:spTree>
    <p:extLst>
      <p:ext uri="{BB962C8B-B14F-4D97-AF65-F5344CB8AC3E}">
        <p14:creationId xmlns:p14="http://schemas.microsoft.com/office/powerpoint/2010/main" val="396393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Jola\Desktop\GALERIA SP3\sp3\Pochód 1 Majowy 1974 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9" t="5117" r="16140" b="68075"/>
          <a:stretch/>
        </p:blipFill>
        <p:spPr bwMode="auto">
          <a:xfrm>
            <a:off x="699661" y="839363"/>
            <a:ext cx="783277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419874" y="5867980"/>
            <a:ext cx="2444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Majowy </a:t>
            </a:r>
            <a:r>
              <a:rPr lang="pl-PL" dirty="0" smtClean="0"/>
              <a:t>1974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8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Jola\Desktop\GALERIA SP3\sp3\Pochód 1 Majowy 1974 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40120" r="13982" b="34514"/>
          <a:stretch/>
        </p:blipFill>
        <p:spPr bwMode="auto">
          <a:xfrm>
            <a:off x="251520" y="764704"/>
            <a:ext cx="849276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448126" y="6093296"/>
            <a:ext cx="2501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Majowy 1974 </a:t>
            </a:r>
          </a:p>
        </p:txBody>
      </p:sp>
    </p:spTree>
    <p:extLst>
      <p:ext uri="{BB962C8B-B14F-4D97-AF65-F5344CB8AC3E}">
        <p14:creationId xmlns:p14="http://schemas.microsoft.com/office/powerpoint/2010/main" val="33699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Jola\Desktop\GALERIA SP3\sp3\Pochód 1 Majowy 1974 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6" t="73533" r="13225"/>
          <a:stretch/>
        </p:blipFill>
        <p:spPr bwMode="auto">
          <a:xfrm>
            <a:off x="529668" y="980729"/>
            <a:ext cx="817519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131842" y="5877272"/>
            <a:ext cx="2444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Majowy </a:t>
            </a:r>
            <a:r>
              <a:rPr lang="pl-PL" dirty="0" smtClean="0"/>
              <a:t>1974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20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Jola\Desktop\GALERIA SP3\sp3\Pochód 1 Majowy 1974 I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2157" r="27392" b="74178"/>
          <a:stretch/>
        </p:blipFill>
        <p:spPr bwMode="auto">
          <a:xfrm>
            <a:off x="747521" y="1124744"/>
            <a:ext cx="7784921" cy="43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393966" y="5948856"/>
            <a:ext cx="2501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Majowy 1974 </a:t>
            </a:r>
          </a:p>
        </p:txBody>
      </p:sp>
    </p:spTree>
    <p:extLst>
      <p:ext uri="{BB962C8B-B14F-4D97-AF65-F5344CB8AC3E}">
        <p14:creationId xmlns:p14="http://schemas.microsoft.com/office/powerpoint/2010/main" val="383642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Jola\Desktop\GALERIA SP3\sp3\Pochód 1 Majowy 1974 I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33946" r="26876" b="39629"/>
          <a:stretch/>
        </p:blipFill>
        <p:spPr bwMode="auto">
          <a:xfrm>
            <a:off x="899592" y="956171"/>
            <a:ext cx="7495016" cy="463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466911" y="5904517"/>
            <a:ext cx="2501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Majowy 1974 </a:t>
            </a:r>
          </a:p>
        </p:txBody>
      </p:sp>
    </p:spTree>
    <p:extLst>
      <p:ext uri="{BB962C8B-B14F-4D97-AF65-F5344CB8AC3E}">
        <p14:creationId xmlns:p14="http://schemas.microsoft.com/office/powerpoint/2010/main" val="10873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Jola\Desktop\GALERIA SP3\sp3\Pochód 1 Majowy 1974 I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67368" r="28057" b="3999"/>
          <a:stretch/>
        </p:blipFill>
        <p:spPr bwMode="auto">
          <a:xfrm>
            <a:off x="683568" y="668695"/>
            <a:ext cx="792088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332273" y="5949280"/>
            <a:ext cx="2501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Majowy 1974 </a:t>
            </a:r>
          </a:p>
        </p:txBody>
      </p:sp>
    </p:spTree>
    <p:extLst>
      <p:ext uri="{BB962C8B-B14F-4D97-AF65-F5344CB8AC3E}">
        <p14:creationId xmlns:p14="http://schemas.microsoft.com/office/powerpoint/2010/main" val="32509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908721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800" b="1" dirty="0"/>
              <a:t>1954- 1957 </a:t>
            </a:r>
            <a:r>
              <a:rPr lang="pl-PL" sz="2800" dirty="0"/>
              <a:t>mieścił się tu Państwowy Dom Dziecka, w tym czasie dobudowano łazienki oraz urządzono kuchnię w piwnicy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800" b="1" dirty="0"/>
              <a:t>1957-</a:t>
            </a:r>
            <a:r>
              <a:rPr lang="pl-PL" sz="2800" dirty="0"/>
              <a:t> </a:t>
            </a:r>
            <a:r>
              <a:rPr lang="pl-PL" sz="2800" b="1" dirty="0"/>
              <a:t>1963 </a:t>
            </a:r>
            <a:r>
              <a:rPr lang="pl-PL" sz="2800" dirty="0"/>
              <a:t>mieściła się w budynku Szkoła Podstawowa oraz Liceum Ogólnokształcące TPD, zainstalowano centralne ogrzewanie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800" dirty="0"/>
              <a:t>W </a:t>
            </a:r>
            <a:r>
              <a:rPr lang="pl-PL" sz="2800" b="1" dirty="0"/>
              <a:t>1963</a:t>
            </a:r>
            <a:r>
              <a:rPr lang="pl-PL" sz="2800" dirty="0"/>
              <a:t> roku budynek przejęła Szkoła Podstawowa Nr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800" dirty="0"/>
          </a:p>
          <a:p>
            <a:pPr algn="ctr"/>
            <a:r>
              <a:rPr lang="pl-PL" sz="2800" dirty="0"/>
              <a:t>Tu zaczyna się nasza historia!</a:t>
            </a:r>
          </a:p>
        </p:txBody>
      </p:sp>
    </p:spTree>
    <p:extLst>
      <p:ext uri="{BB962C8B-B14F-4D97-AF65-F5344CB8AC3E}">
        <p14:creationId xmlns:p14="http://schemas.microsoft.com/office/powerpoint/2010/main" val="25512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Jola\Desktop\GALERIA SP3\sp3\Pochód 1 Majowy 1974 I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2964" r="22619" b="69700"/>
          <a:stretch/>
        </p:blipFill>
        <p:spPr bwMode="auto">
          <a:xfrm>
            <a:off x="971600" y="836713"/>
            <a:ext cx="7352861" cy="488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43497" y="5877272"/>
            <a:ext cx="2501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Majowy 1974 </a:t>
            </a:r>
          </a:p>
        </p:txBody>
      </p:sp>
    </p:spTree>
    <p:extLst>
      <p:ext uri="{BB962C8B-B14F-4D97-AF65-F5344CB8AC3E}">
        <p14:creationId xmlns:p14="http://schemas.microsoft.com/office/powerpoint/2010/main" val="11290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Jola\Desktop\GALERIA SP3\sp3\Pochód 1 Majowy 1974 I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7" t="38354" r="21458" b="34410"/>
          <a:stretch/>
        </p:blipFill>
        <p:spPr bwMode="auto">
          <a:xfrm>
            <a:off x="611560" y="836713"/>
            <a:ext cx="7920880" cy="494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188257" y="5877272"/>
            <a:ext cx="2501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Majowy 1974 </a:t>
            </a:r>
          </a:p>
        </p:txBody>
      </p:sp>
    </p:spTree>
    <p:extLst>
      <p:ext uri="{BB962C8B-B14F-4D97-AF65-F5344CB8AC3E}">
        <p14:creationId xmlns:p14="http://schemas.microsoft.com/office/powerpoint/2010/main" val="1220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Jola\Desktop\GALERIA SP3\sp3\Pochód 1 Majowy 1974 I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73117" r="22833" b="2767"/>
          <a:stretch/>
        </p:blipFill>
        <p:spPr bwMode="auto">
          <a:xfrm>
            <a:off x="595607" y="980728"/>
            <a:ext cx="802175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60263" y="5445224"/>
            <a:ext cx="2348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Pochód 1 </a:t>
            </a:r>
            <a:r>
              <a:rPr lang="pl-PL" dirty="0" smtClean="0"/>
              <a:t>Majow1974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061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Jola\Desktop\GALERIA SP3\sp3\sp3 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788" r="1862" b="1976"/>
          <a:stretch/>
        </p:blipFill>
        <p:spPr bwMode="auto">
          <a:xfrm>
            <a:off x="323528" y="188641"/>
            <a:ext cx="8257309" cy="595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ola\Desktop\GALERIA SP3\sp3\sp3 0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6" t="47671" r="5002" b="12250"/>
          <a:stretch/>
        </p:blipFill>
        <p:spPr bwMode="auto">
          <a:xfrm>
            <a:off x="7884369" y="3212978"/>
            <a:ext cx="1116571" cy="26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Jola\Desktop\GALERIA SP3\sp3\sp3 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2" t="68146" r="18802" b="7397"/>
          <a:stretch/>
        </p:blipFill>
        <p:spPr bwMode="auto">
          <a:xfrm>
            <a:off x="539554" y="1124744"/>
            <a:ext cx="788732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631780" y="5877272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Choinka noworoczna 12 lutego 1975 </a:t>
            </a:r>
          </a:p>
        </p:txBody>
      </p:sp>
    </p:spTree>
    <p:extLst>
      <p:ext uri="{BB962C8B-B14F-4D97-AF65-F5344CB8AC3E}">
        <p14:creationId xmlns:p14="http://schemas.microsoft.com/office/powerpoint/2010/main" val="32336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Jola\Desktop\GALERIA SP3\sp3\sp3 0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9" t="4040" r="3402" b="69362"/>
          <a:stretch/>
        </p:blipFill>
        <p:spPr bwMode="auto">
          <a:xfrm>
            <a:off x="971600" y="625981"/>
            <a:ext cx="6912768" cy="52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915818" y="5949280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Choinka noworoczna 12 lutego 1975 </a:t>
            </a:r>
          </a:p>
        </p:txBody>
      </p:sp>
    </p:spTree>
    <p:extLst>
      <p:ext uri="{BB962C8B-B14F-4D97-AF65-F5344CB8AC3E}">
        <p14:creationId xmlns:p14="http://schemas.microsoft.com/office/powerpoint/2010/main" val="29414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Jola\Desktop\GALERIA SP3\sp3\sp3 0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32971" r="57607" b="27417"/>
          <a:stretch/>
        </p:blipFill>
        <p:spPr bwMode="auto">
          <a:xfrm>
            <a:off x="1128229" y="660667"/>
            <a:ext cx="3431571" cy="500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771802" y="5877272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Choinka noworoczna 12 lutego 1975 </a:t>
            </a:r>
          </a:p>
        </p:txBody>
      </p:sp>
      <p:pic>
        <p:nvPicPr>
          <p:cNvPr id="5" name="Picture 2" descr="C:\Users\Jola\Desktop\GALERIA SP3\sp3\sp3 0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73" r="15358" b="55877"/>
          <a:stretch/>
        </p:blipFill>
        <p:spPr bwMode="auto">
          <a:xfrm>
            <a:off x="4860034" y="609395"/>
            <a:ext cx="3312367" cy="510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7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Jola\Desktop\GALERIA SP3\sp3\sp3 0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4" t="59970" r="5073" b="14211"/>
          <a:stretch/>
        </p:blipFill>
        <p:spPr bwMode="auto">
          <a:xfrm>
            <a:off x="1259632" y="748300"/>
            <a:ext cx="6768752" cy="50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55778" y="5877272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Choinka noworoczna 12 lutego 1975 </a:t>
            </a:r>
          </a:p>
        </p:txBody>
      </p:sp>
    </p:spTree>
    <p:extLst>
      <p:ext uri="{BB962C8B-B14F-4D97-AF65-F5344CB8AC3E}">
        <p14:creationId xmlns:p14="http://schemas.microsoft.com/office/powerpoint/2010/main" val="15252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Jola\Desktop\GALERIA SP3\sp3\sp3 0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37201" r="63816" b="23256"/>
          <a:stretch/>
        </p:blipFill>
        <p:spPr bwMode="auto">
          <a:xfrm>
            <a:off x="1041648" y="692697"/>
            <a:ext cx="2954288" cy="514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ola\Desktop\GALERIA SP3\sp3\sp3 0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2" t="50000" r="20000" b="10387"/>
          <a:stretch/>
        </p:blipFill>
        <p:spPr bwMode="auto">
          <a:xfrm>
            <a:off x="4881811" y="692698"/>
            <a:ext cx="3155956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742626" y="5877272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Choinka noworoczna 12 lutego 1975 </a:t>
            </a:r>
          </a:p>
        </p:txBody>
      </p:sp>
    </p:spTree>
    <p:extLst>
      <p:ext uri="{BB962C8B-B14F-4D97-AF65-F5344CB8AC3E}">
        <p14:creationId xmlns:p14="http://schemas.microsoft.com/office/powerpoint/2010/main" val="11797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Jola\Desktop\GALERIA SP3\sp3\sp3 0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933" r="44619" b="70904"/>
          <a:stretch/>
        </p:blipFill>
        <p:spPr bwMode="auto">
          <a:xfrm>
            <a:off x="1043608" y="795182"/>
            <a:ext cx="7187101" cy="493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915818" y="5877272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Choinka noworoczna 12 lutego 1975 </a:t>
            </a:r>
          </a:p>
        </p:txBody>
      </p:sp>
    </p:spTree>
    <p:extLst>
      <p:ext uri="{BB962C8B-B14F-4D97-AF65-F5344CB8AC3E}">
        <p14:creationId xmlns:p14="http://schemas.microsoft.com/office/powerpoint/2010/main" val="3475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03848" y="5301208"/>
            <a:ext cx="3168352" cy="720080"/>
          </a:xfrm>
        </p:spPr>
        <p:txBody>
          <a:bodyPr>
            <a:normAutofit/>
          </a:bodyPr>
          <a:lstStyle/>
          <a:p>
            <a:pPr algn="ctr"/>
            <a:r>
              <a:rPr lang="pl-PL" sz="1800" dirty="0" smtClean="0">
                <a:latin typeface="+mn-lt"/>
              </a:rPr>
              <a:t> </a:t>
            </a:r>
            <a:r>
              <a:rPr lang="pl-PL" sz="1800" b="0" dirty="0" smtClean="0">
                <a:latin typeface="+mn-lt"/>
              </a:rPr>
              <a:t>Znaczek noszony na czapce w roku szk. 1963-1964</a:t>
            </a:r>
            <a:endParaRPr lang="pl-PL" sz="1800" b="0" dirty="0">
              <a:latin typeface="+mn-lt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r="47873" b="35767"/>
          <a:stretch/>
        </p:blipFill>
        <p:spPr>
          <a:xfrm>
            <a:off x="1547664" y="1001982"/>
            <a:ext cx="2133600" cy="264304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78255" y="3776266"/>
            <a:ext cx="2563688" cy="948878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/>
              <a:t>Tarcze uczniowskie noszone na lewym rękawie 1963-1964</a:t>
            </a:r>
            <a:endParaRPr lang="pl-PL" sz="1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2" t="7379" r="31005" b="40374"/>
          <a:stretch/>
        </p:blipFill>
        <p:spPr>
          <a:xfrm>
            <a:off x="3923928" y="3985026"/>
            <a:ext cx="1371600" cy="13161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2" r="38014" b="34061"/>
          <a:stretch/>
        </p:blipFill>
        <p:spPr>
          <a:xfrm>
            <a:off x="5652121" y="791789"/>
            <a:ext cx="2050473" cy="249319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295528" y="3429001"/>
            <a:ext cx="29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 Oznaczenie dyżurnego noszone na opasce na lewym rękawie 1963-1964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72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Jola\Desktop\GALERIA SP3\sp3\sp3 0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5843" r="35965" b="69715"/>
          <a:stretch/>
        </p:blipFill>
        <p:spPr bwMode="auto">
          <a:xfrm>
            <a:off x="786636" y="1042567"/>
            <a:ext cx="7529781" cy="44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76935" y="5733256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Choinka noworoczna 12 lutego 1975 </a:t>
            </a:r>
          </a:p>
        </p:txBody>
      </p:sp>
    </p:spTree>
    <p:extLst>
      <p:ext uri="{BB962C8B-B14F-4D97-AF65-F5344CB8AC3E}">
        <p14:creationId xmlns:p14="http://schemas.microsoft.com/office/powerpoint/2010/main" val="41427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Jola\Desktop\GALERIA SP3\sp3\sp3 0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9" t="36019" r="11892" b="39516"/>
          <a:stretch/>
        </p:blipFill>
        <p:spPr bwMode="auto">
          <a:xfrm>
            <a:off x="899592" y="1088202"/>
            <a:ext cx="7420712" cy="450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720566" y="5805264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Choinka noworoczna 12 lutego 1975 </a:t>
            </a:r>
          </a:p>
        </p:txBody>
      </p:sp>
    </p:spTree>
    <p:extLst>
      <p:ext uri="{BB962C8B-B14F-4D97-AF65-F5344CB8AC3E}">
        <p14:creationId xmlns:p14="http://schemas.microsoft.com/office/powerpoint/2010/main" val="7766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Jola\Desktop\GALERIA SP3\sp3\sp3 0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t="66154" r="9929" b="1959"/>
          <a:stretch/>
        </p:blipFill>
        <p:spPr bwMode="auto">
          <a:xfrm>
            <a:off x="467545" y="1124745"/>
            <a:ext cx="808245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55778" y="5589240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Choinka noworoczna 12 lutego 1975 </a:t>
            </a:r>
          </a:p>
        </p:txBody>
      </p:sp>
    </p:spTree>
    <p:extLst>
      <p:ext uri="{BB962C8B-B14F-4D97-AF65-F5344CB8AC3E}">
        <p14:creationId xmlns:p14="http://schemas.microsoft.com/office/powerpoint/2010/main" val="24086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Jola\Desktop\GALERIA SP3\sp3\Dzień Kobiet 1974-1975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2" t="40543" r="7669" b="31238"/>
          <a:stretch/>
        </p:blipFill>
        <p:spPr bwMode="auto">
          <a:xfrm>
            <a:off x="705837" y="900334"/>
            <a:ext cx="7754595" cy="461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926951" y="578927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Kobiet 8 marca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7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Jola\Desktop\GALERIA SP3\sp3\Dzień Kobiet 1974-1975 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70497" r="29066" b="2662"/>
          <a:stretch/>
        </p:blipFill>
        <p:spPr bwMode="auto">
          <a:xfrm>
            <a:off x="683570" y="1052736"/>
            <a:ext cx="782672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926951" y="578927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Kobiet 8 marca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88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Jola\Desktop\GALERIA SP3\sp3\Dzień Kobiet 1974-1975 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3835" r="25161" b="65489"/>
          <a:stretch/>
        </p:blipFill>
        <p:spPr bwMode="auto">
          <a:xfrm>
            <a:off x="899592" y="872836"/>
            <a:ext cx="7335480" cy="48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926951" y="578927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Kobiet 8 marca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07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Jola\Desktop\GALERIA SP3\sp3\Dzień Kobiet 1974-1975 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2" t="46193" r="20050" b="24595"/>
          <a:stretch/>
        </p:blipFill>
        <p:spPr bwMode="auto">
          <a:xfrm>
            <a:off x="838719" y="764705"/>
            <a:ext cx="7488832" cy="476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926951" y="578927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Kobiet 8 marca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63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Jola\Desktop\GALERIA SP3\sp3\Dzień Kobiet 1974-1975 I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5391" r="24533" b="66352"/>
          <a:stretch/>
        </p:blipFill>
        <p:spPr bwMode="auto">
          <a:xfrm>
            <a:off x="755578" y="947014"/>
            <a:ext cx="7751236" cy="464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926951" y="578927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Kobiet 8 marca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30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Jola\Desktop\GALERIA SP3\sp3\Dzień Kobiet 1974-1975 I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46627" r="26181" b="24843"/>
          <a:stretch/>
        </p:blipFill>
        <p:spPr bwMode="auto">
          <a:xfrm>
            <a:off x="683570" y="836713"/>
            <a:ext cx="765270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926951" y="578927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Kobiet 8 marca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38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Jola\Desktop\GALERIA SP3\sp3\Dzień Kobiet 1974-1975 I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69723" r="20232" b="2538"/>
          <a:stretch/>
        </p:blipFill>
        <p:spPr bwMode="auto">
          <a:xfrm rot="10800000">
            <a:off x="827584" y="972374"/>
            <a:ext cx="7637243" cy="46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926951" y="578927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Dzień Kobiet 8 marca 1975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38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nezka">
  <a:themeElements>
    <a:clrScheme name="Pinezk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inezk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ezk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2016</TotalTime>
  <Words>1073</Words>
  <Application>Microsoft Office PowerPoint</Application>
  <PresentationFormat>Pokaz na ekranie (4:3)</PresentationFormat>
  <Paragraphs>213</Paragraphs>
  <Slides>204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204</vt:i4>
      </vt:variant>
    </vt:vector>
  </HeadingPairs>
  <TitlesOfParts>
    <vt:vector size="205" baseType="lpstr">
      <vt:lpstr>Pinezka</vt:lpstr>
      <vt:lpstr>Historia  Szkoły Podstawowej Nr 3  w Biskupcu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Znaczek noszony na czapce w roku szk. 1963-1964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Szkoły Podstawowej Nr 3 w Biskupcu</dc:title>
  <dc:creator>Jola</dc:creator>
  <cp:lastModifiedBy>Jola</cp:lastModifiedBy>
  <cp:revision>62</cp:revision>
  <cp:lastPrinted>2013-11-05T20:01:58Z</cp:lastPrinted>
  <dcterms:created xsi:type="dcterms:W3CDTF">2013-11-04T12:57:47Z</dcterms:created>
  <dcterms:modified xsi:type="dcterms:W3CDTF">2013-11-11T16:28:19Z</dcterms:modified>
</cp:coreProperties>
</file>